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4"/>
  </p:sldMasterIdLst>
  <p:notesMasterIdLst>
    <p:notesMasterId r:id="rId36"/>
  </p:notesMasterIdLst>
  <p:handoutMasterIdLst>
    <p:handoutMasterId r:id="rId37"/>
  </p:handoutMasterIdLst>
  <p:sldIdLst>
    <p:sldId id="305" r:id="rId5"/>
    <p:sldId id="375" r:id="rId6"/>
    <p:sldId id="306" r:id="rId7"/>
    <p:sldId id="331" r:id="rId8"/>
    <p:sldId id="280" r:id="rId9"/>
    <p:sldId id="281" r:id="rId10"/>
    <p:sldId id="272" r:id="rId11"/>
    <p:sldId id="259" r:id="rId12"/>
    <p:sldId id="262" r:id="rId13"/>
    <p:sldId id="264" r:id="rId14"/>
    <p:sldId id="358" r:id="rId15"/>
    <p:sldId id="332" r:id="rId16"/>
    <p:sldId id="357" r:id="rId17"/>
    <p:sldId id="374" r:id="rId18"/>
    <p:sldId id="333" r:id="rId19"/>
    <p:sldId id="359" r:id="rId20"/>
    <p:sldId id="360" r:id="rId21"/>
    <p:sldId id="361" r:id="rId22"/>
    <p:sldId id="362" r:id="rId23"/>
    <p:sldId id="363" r:id="rId24"/>
    <p:sldId id="364" r:id="rId25"/>
    <p:sldId id="365" r:id="rId26"/>
    <p:sldId id="366" r:id="rId27"/>
    <p:sldId id="367" r:id="rId28"/>
    <p:sldId id="368" r:id="rId29"/>
    <p:sldId id="370" r:id="rId30"/>
    <p:sldId id="371" r:id="rId31"/>
    <p:sldId id="369" r:id="rId32"/>
    <p:sldId id="372" r:id="rId33"/>
    <p:sldId id="373" r:id="rId34"/>
    <p:sldId id="37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3">
          <p15:clr>
            <a:srgbClr val="A4A3A4"/>
          </p15:clr>
        </p15:guide>
        <p15:guide id="2" orient="horz" pos="1503">
          <p15:clr>
            <a:srgbClr val="A4A3A4"/>
          </p15:clr>
        </p15:guide>
        <p15:guide id="3" orient="horz" pos="3863">
          <p15:clr>
            <a:srgbClr val="A4A3A4"/>
          </p15:clr>
        </p15:guide>
        <p15:guide id="4" orient="horz" pos="1009">
          <p15:clr>
            <a:srgbClr val="A4A3A4"/>
          </p15:clr>
        </p15:guide>
        <p15:guide id="5" pos="5599">
          <p15:clr>
            <a:srgbClr val="A4A3A4"/>
          </p15:clr>
        </p15:guide>
        <p15:guide id="6" pos="1818">
          <p15:clr>
            <a:srgbClr val="A4A3A4"/>
          </p15:clr>
        </p15:guide>
        <p15:guide id="7" pos="153">
          <p15:clr>
            <a:srgbClr val="A4A3A4"/>
          </p15:clr>
        </p15:guide>
        <p15:guide id="8" pos="167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ja Nabben" initials="MN" lastIdx="1" clrIdx="0">
    <p:extLst>
      <p:ext uri="{19B8F6BF-5375-455C-9EA6-DF929625EA0E}">
        <p15:presenceInfo xmlns:p15="http://schemas.microsoft.com/office/powerpoint/2012/main" userId="c488e0a631d639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6"/>
    <a:srgbClr val="757575"/>
    <a:srgbClr val="E3E3E3"/>
    <a:srgbClr val="000000"/>
    <a:srgbClr val="988657"/>
    <a:srgbClr val="A9976A"/>
    <a:srgbClr val="837752"/>
    <a:srgbClr val="AC9660"/>
    <a:srgbClr val="FFE4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82D82-4A29-6044-9ABE-A4C989E0A773}" v="2" dt="2024-09-10T07:39:39.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81224" autoAdjust="0"/>
  </p:normalViewPr>
  <p:slideViewPr>
    <p:cSldViewPr snapToGrid="0" snapToObjects="1">
      <p:cViewPr varScale="1">
        <p:scale>
          <a:sx n="103" d="100"/>
          <a:sy n="103" d="100"/>
        </p:scale>
        <p:origin x="2208" y="168"/>
      </p:cViewPr>
      <p:guideLst>
        <p:guide orient="horz" pos="4003"/>
        <p:guide orient="horz" pos="1503"/>
        <p:guide orient="horz" pos="3863"/>
        <p:guide orient="horz" pos="1009"/>
        <p:guide pos="5599"/>
        <p:guide pos="1818"/>
        <p:guide pos="153"/>
        <p:guide pos="1671"/>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snapToGrid="0" snapToObjects="1">
      <p:cViewPr varScale="1">
        <p:scale>
          <a:sx n="38" d="100"/>
          <a:sy n="38" d="100"/>
        </p:scale>
        <p:origin x="2019" y="5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 Grijsbach" userId="64dc5064-62c2-4910-9fe4-dc1e3b2d90c8" providerId="ADAL" clId="{7F782D82-4A29-6044-9ABE-A4C989E0A773}"/>
    <pc:docChg chg="undo custSel addSld delSld modSld sldOrd modShowInfo">
      <pc:chgData name="Rene Grijsbach" userId="64dc5064-62c2-4910-9fe4-dc1e3b2d90c8" providerId="ADAL" clId="{7F782D82-4A29-6044-9ABE-A4C989E0A773}" dt="2024-09-10T11:18:50.875" v="2017" actId="2744"/>
      <pc:docMkLst>
        <pc:docMk/>
      </pc:docMkLst>
      <pc:sldChg chg="modSp mod">
        <pc:chgData name="Rene Grijsbach" userId="64dc5064-62c2-4910-9fe4-dc1e3b2d90c8" providerId="ADAL" clId="{7F782D82-4A29-6044-9ABE-A4C989E0A773}" dt="2024-08-21T12:52:05.133" v="2" actId="12"/>
        <pc:sldMkLst>
          <pc:docMk/>
          <pc:sldMk cId="4220052958" sldId="306"/>
        </pc:sldMkLst>
        <pc:spChg chg="mod">
          <ac:chgData name="Rene Grijsbach" userId="64dc5064-62c2-4910-9fe4-dc1e3b2d90c8" providerId="ADAL" clId="{7F782D82-4A29-6044-9ABE-A4C989E0A773}" dt="2024-08-21T12:52:05.133" v="2" actId="12"/>
          <ac:spMkLst>
            <pc:docMk/>
            <pc:sldMk cId="4220052958" sldId="306"/>
            <ac:spMk id="4099" creationId="{00000000-0000-0000-0000-000000000000}"/>
          </ac:spMkLst>
        </pc:spChg>
      </pc:sldChg>
      <pc:sldChg chg="modNotesTx">
        <pc:chgData name="Rene Grijsbach" userId="64dc5064-62c2-4910-9fe4-dc1e3b2d90c8" providerId="ADAL" clId="{7F782D82-4A29-6044-9ABE-A4C989E0A773}" dt="2024-08-30T14:24:43.157" v="1142" actId="20577"/>
        <pc:sldMkLst>
          <pc:docMk/>
          <pc:sldMk cId="2763423864" sldId="332"/>
        </pc:sldMkLst>
      </pc:sldChg>
      <pc:sldChg chg="modSp mod">
        <pc:chgData name="Rene Grijsbach" userId="64dc5064-62c2-4910-9fe4-dc1e3b2d90c8" providerId="ADAL" clId="{7F782D82-4A29-6044-9ABE-A4C989E0A773}" dt="2024-08-28T12:26:23.963" v="1141" actId="20577"/>
        <pc:sldMkLst>
          <pc:docMk/>
          <pc:sldMk cId="3258781856" sldId="333"/>
        </pc:sldMkLst>
        <pc:spChg chg="mod">
          <ac:chgData name="Rene Grijsbach" userId="64dc5064-62c2-4910-9fe4-dc1e3b2d90c8" providerId="ADAL" clId="{7F782D82-4A29-6044-9ABE-A4C989E0A773}" dt="2024-08-28T12:26:23.963" v="1141" actId="20577"/>
          <ac:spMkLst>
            <pc:docMk/>
            <pc:sldMk cId="3258781856" sldId="333"/>
            <ac:spMk id="8" creationId="{3A5F1038-62B3-0889-D002-58F56E2276E7}"/>
          </ac:spMkLst>
        </pc:spChg>
      </pc:sldChg>
      <pc:sldChg chg="modNotesTx">
        <pc:chgData name="Rene Grijsbach" userId="64dc5064-62c2-4910-9fe4-dc1e3b2d90c8" providerId="ADAL" clId="{7F782D82-4A29-6044-9ABE-A4C989E0A773}" dt="2024-08-21T12:53:56.137" v="127" actId="20577"/>
        <pc:sldMkLst>
          <pc:docMk/>
          <pc:sldMk cId="461913724" sldId="359"/>
        </pc:sldMkLst>
      </pc:sldChg>
      <pc:sldChg chg="modSp mod">
        <pc:chgData name="Rene Grijsbach" userId="64dc5064-62c2-4910-9fe4-dc1e3b2d90c8" providerId="ADAL" clId="{7F782D82-4A29-6044-9ABE-A4C989E0A773}" dt="2024-09-10T07:16:18.831" v="1851" actId="20577"/>
        <pc:sldMkLst>
          <pc:docMk/>
          <pc:sldMk cId="2132103241" sldId="360"/>
        </pc:sldMkLst>
        <pc:spChg chg="mod">
          <ac:chgData name="Rene Grijsbach" userId="64dc5064-62c2-4910-9fe4-dc1e3b2d90c8" providerId="ADAL" clId="{7F782D82-4A29-6044-9ABE-A4C989E0A773}" dt="2024-09-10T07:16:18.831" v="1851" actId="20577"/>
          <ac:spMkLst>
            <pc:docMk/>
            <pc:sldMk cId="2132103241" sldId="360"/>
            <ac:spMk id="2" creationId="{79718BC9-E036-0CEE-A4D9-2B006280242E}"/>
          </ac:spMkLst>
        </pc:spChg>
      </pc:sldChg>
      <pc:sldChg chg="modSp mod modShow">
        <pc:chgData name="Rene Grijsbach" userId="64dc5064-62c2-4910-9fe4-dc1e3b2d90c8" providerId="ADAL" clId="{7F782D82-4A29-6044-9ABE-A4C989E0A773}" dt="2024-08-21T13:15:54.338" v="247"/>
        <pc:sldMkLst>
          <pc:docMk/>
          <pc:sldMk cId="1791999509" sldId="361"/>
        </pc:sldMkLst>
        <pc:spChg chg="mod">
          <ac:chgData name="Rene Grijsbach" userId="64dc5064-62c2-4910-9fe4-dc1e3b2d90c8" providerId="ADAL" clId="{7F782D82-4A29-6044-9ABE-A4C989E0A773}" dt="2024-08-21T13:15:54.338" v="247"/>
          <ac:spMkLst>
            <pc:docMk/>
            <pc:sldMk cId="1791999509" sldId="361"/>
            <ac:spMk id="3" creationId="{8791E7DC-36E8-4852-B5A1-99CBEAE64F09}"/>
          </ac:spMkLst>
        </pc:spChg>
      </pc:sldChg>
      <pc:sldChg chg="modSp mod">
        <pc:chgData name="Rene Grijsbach" userId="64dc5064-62c2-4910-9fe4-dc1e3b2d90c8" providerId="ADAL" clId="{7F782D82-4A29-6044-9ABE-A4C989E0A773}" dt="2024-09-10T07:19:09.421" v="1872" actId="20577"/>
        <pc:sldMkLst>
          <pc:docMk/>
          <pc:sldMk cId="3990927387" sldId="362"/>
        </pc:sldMkLst>
        <pc:spChg chg="mod">
          <ac:chgData name="Rene Grijsbach" userId="64dc5064-62c2-4910-9fe4-dc1e3b2d90c8" providerId="ADAL" clId="{7F782D82-4A29-6044-9ABE-A4C989E0A773}" dt="2024-09-10T07:18:32.110" v="1869" actId="20577"/>
          <ac:spMkLst>
            <pc:docMk/>
            <pc:sldMk cId="3990927387" sldId="362"/>
            <ac:spMk id="2" creationId="{F82B29DA-03E9-CCC2-E975-A12A213BD729}"/>
          </ac:spMkLst>
        </pc:spChg>
        <pc:spChg chg="mod">
          <ac:chgData name="Rene Grijsbach" userId="64dc5064-62c2-4910-9fe4-dc1e3b2d90c8" providerId="ADAL" clId="{7F782D82-4A29-6044-9ABE-A4C989E0A773}" dt="2024-09-10T07:19:09.421" v="1872" actId="20577"/>
          <ac:spMkLst>
            <pc:docMk/>
            <pc:sldMk cId="3990927387" sldId="362"/>
            <ac:spMk id="3" creationId="{D46832AF-20B0-9742-25B7-D96CFDA5297E}"/>
          </ac:spMkLst>
        </pc:spChg>
      </pc:sldChg>
      <pc:sldChg chg="modSp mod modShow">
        <pc:chgData name="Rene Grijsbach" userId="64dc5064-62c2-4910-9fe4-dc1e3b2d90c8" providerId="ADAL" clId="{7F782D82-4A29-6044-9ABE-A4C989E0A773}" dt="2024-08-21T13:15:18.639" v="246"/>
        <pc:sldMkLst>
          <pc:docMk/>
          <pc:sldMk cId="4263449448" sldId="363"/>
        </pc:sldMkLst>
        <pc:spChg chg="mod">
          <ac:chgData name="Rene Grijsbach" userId="64dc5064-62c2-4910-9fe4-dc1e3b2d90c8" providerId="ADAL" clId="{7F782D82-4A29-6044-9ABE-A4C989E0A773}" dt="2024-08-21T13:15:13.376" v="245" actId="20577"/>
          <ac:spMkLst>
            <pc:docMk/>
            <pc:sldMk cId="4263449448" sldId="363"/>
            <ac:spMk id="2" creationId="{62AB43F8-7F87-74C0-97DE-F3B731C053EB}"/>
          </ac:spMkLst>
        </pc:spChg>
        <pc:spChg chg="mod">
          <ac:chgData name="Rene Grijsbach" userId="64dc5064-62c2-4910-9fe4-dc1e3b2d90c8" providerId="ADAL" clId="{7F782D82-4A29-6044-9ABE-A4C989E0A773}" dt="2024-08-21T13:15:18.639" v="246"/>
          <ac:spMkLst>
            <pc:docMk/>
            <pc:sldMk cId="4263449448" sldId="363"/>
            <ac:spMk id="3" creationId="{8791E7DC-36E8-4852-B5A1-99CBEAE64F09}"/>
          </ac:spMkLst>
        </pc:spChg>
      </pc:sldChg>
      <pc:sldChg chg="modSp mod">
        <pc:chgData name="Rene Grijsbach" userId="64dc5064-62c2-4910-9fe4-dc1e3b2d90c8" providerId="ADAL" clId="{7F782D82-4A29-6044-9ABE-A4C989E0A773}" dt="2024-09-10T07:42:16.603" v="1978" actId="20577"/>
        <pc:sldMkLst>
          <pc:docMk/>
          <pc:sldMk cId="2928462497" sldId="364"/>
        </pc:sldMkLst>
        <pc:spChg chg="mod">
          <ac:chgData name="Rene Grijsbach" userId="64dc5064-62c2-4910-9fe4-dc1e3b2d90c8" providerId="ADAL" clId="{7F782D82-4A29-6044-9ABE-A4C989E0A773}" dt="2024-09-10T07:42:16.603" v="1978" actId="20577"/>
          <ac:spMkLst>
            <pc:docMk/>
            <pc:sldMk cId="2928462497" sldId="364"/>
            <ac:spMk id="2" creationId="{E3492F9A-D905-080D-0351-39327FF4FB0F}"/>
          </ac:spMkLst>
        </pc:spChg>
      </pc:sldChg>
      <pc:sldChg chg="modSp mod modShow">
        <pc:chgData name="Rene Grijsbach" userId="64dc5064-62c2-4910-9fe4-dc1e3b2d90c8" providerId="ADAL" clId="{7F782D82-4A29-6044-9ABE-A4C989E0A773}" dt="2024-08-21T13:14:50.540" v="243" actId="20577"/>
        <pc:sldMkLst>
          <pc:docMk/>
          <pc:sldMk cId="1211004761" sldId="365"/>
        </pc:sldMkLst>
        <pc:spChg chg="mod">
          <ac:chgData name="Rene Grijsbach" userId="64dc5064-62c2-4910-9fe4-dc1e3b2d90c8" providerId="ADAL" clId="{7F782D82-4A29-6044-9ABE-A4C989E0A773}" dt="2024-08-21T13:14:50.540" v="243" actId="20577"/>
          <ac:spMkLst>
            <pc:docMk/>
            <pc:sldMk cId="1211004761" sldId="365"/>
            <ac:spMk id="3" creationId="{B87C93D9-3037-716D-8970-3A874AF65C30}"/>
          </ac:spMkLst>
        </pc:spChg>
      </pc:sldChg>
      <pc:sldChg chg="modSp mod">
        <pc:chgData name="Rene Grijsbach" userId="64dc5064-62c2-4910-9fe4-dc1e3b2d90c8" providerId="ADAL" clId="{7F782D82-4A29-6044-9ABE-A4C989E0A773}" dt="2024-09-10T07:42:25.976" v="1990" actId="20577"/>
        <pc:sldMkLst>
          <pc:docMk/>
          <pc:sldMk cId="1862007383" sldId="366"/>
        </pc:sldMkLst>
        <pc:spChg chg="mod">
          <ac:chgData name="Rene Grijsbach" userId="64dc5064-62c2-4910-9fe4-dc1e3b2d90c8" providerId="ADAL" clId="{7F782D82-4A29-6044-9ABE-A4C989E0A773}" dt="2024-09-10T07:42:25.976" v="1990" actId="20577"/>
          <ac:spMkLst>
            <pc:docMk/>
            <pc:sldMk cId="1862007383" sldId="366"/>
            <ac:spMk id="2" creationId="{49A920BA-7026-71FE-B6DF-5B63A54482E0}"/>
          </ac:spMkLst>
        </pc:spChg>
      </pc:sldChg>
      <pc:sldChg chg="modSp mod modShow">
        <pc:chgData name="Rene Grijsbach" userId="64dc5064-62c2-4910-9fe4-dc1e3b2d90c8" providerId="ADAL" clId="{7F782D82-4A29-6044-9ABE-A4C989E0A773}" dt="2024-08-21T13:14:23.358" v="241" actId="27636"/>
        <pc:sldMkLst>
          <pc:docMk/>
          <pc:sldMk cId="2836612242" sldId="367"/>
        </pc:sldMkLst>
        <pc:spChg chg="mod">
          <ac:chgData name="Rene Grijsbach" userId="64dc5064-62c2-4910-9fe4-dc1e3b2d90c8" providerId="ADAL" clId="{7F782D82-4A29-6044-9ABE-A4C989E0A773}" dt="2024-08-21T13:14:23.358" v="241" actId="27636"/>
          <ac:spMkLst>
            <pc:docMk/>
            <pc:sldMk cId="2836612242" sldId="367"/>
            <ac:spMk id="3" creationId="{505B9A3F-AD37-8BED-A5CC-05C6EB8A5F77}"/>
          </ac:spMkLst>
        </pc:spChg>
      </pc:sldChg>
      <pc:sldChg chg="modSp mod">
        <pc:chgData name="Rene Grijsbach" userId="64dc5064-62c2-4910-9fe4-dc1e3b2d90c8" providerId="ADAL" clId="{7F782D82-4A29-6044-9ABE-A4C989E0A773}" dt="2024-09-10T07:42:45.650" v="2014" actId="20577"/>
        <pc:sldMkLst>
          <pc:docMk/>
          <pc:sldMk cId="576791478" sldId="369"/>
        </pc:sldMkLst>
        <pc:spChg chg="mod">
          <ac:chgData name="Rene Grijsbach" userId="64dc5064-62c2-4910-9fe4-dc1e3b2d90c8" providerId="ADAL" clId="{7F782D82-4A29-6044-9ABE-A4C989E0A773}" dt="2024-09-10T07:42:45.650" v="2014" actId="20577"/>
          <ac:spMkLst>
            <pc:docMk/>
            <pc:sldMk cId="576791478" sldId="369"/>
            <ac:spMk id="2" creationId="{82DF5025-49EC-3D97-4A23-56544F66346B}"/>
          </ac:spMkLst>
        </pc:spChg>
      </pc:sldChg>
      <pc:sldChg chg="modSp mod">
        <pc:chgData name="Rene Grijsbach" userId="64dc5064-62c2-4910-9fe4-dc1e3b2d90c8" providerId="ADAL" clId="{7F782D82-4A29-6044-9ABE-A4C989E0A773}" dt="2024-09-10T07:42:38.255" v="2002" actId="20577"/>
        <pc:sldMkLst>
          <pc:docMk/>
          <pc:sldMk cId="1272348394" sldId="370"/>
        </pc:sldMkLst>
        <pc:spChg chg="mod">
          <ac:chgData name="Rene Grijsbach" userId="64dc5064-62c2-4910-9fe4-dc1e3b2d90c8" providerId="ADAL" clId="{7F782D82-4A29-6044-9ABE-A4C989E0A773}" dt="2024-09-10T07:42:38.255" v="2002" actId="20577"/>
          <ac:spMkLst>
            <pc:docMk/>
            <pc:sldMk cId="1272348394" sldId="370"/>
            <ac:spMk id="2" creationId="{B327E0F9-1743-0614-309A-3444A230285A}"/>
          </ac:spMkLst>
        </pc:spChg>
        <pc:spChg chg="mod">
          <ac:chgData name="Rene Grijsbach" userId="64dc5064-62c2-4910-9fe4-dc1e3b2d90c8" providerId="ADAL" clId="{7F782D82-4A29-6044-9ABE-A4C989E0A773}" dt="2024-08-21T13:11:36.332" v="236" actId="20577"/>
          <ac:spMkLst>
            <pc:docMk/>
            <pc:sldMk cId="1272348394" sldId="370"/>
            <ac:spMk id="3" creationId="{E2D06F7F-FBCB-E2C7-D645-5B576291CB52}"/>
          </ac:spMkLst>
        </pc:spChg>
      </pc:sldChg>
      <pc:sldChg chg="modSp mod modShow">
        <pc:chgData name="Rene Grijsbach" userId="64dc5064-62c2-4910-9fe4-dc1e3b2d90c8" providerId="ADAL" clId="{7F782D82-4A29-6044-9ABE-A4C989E0A773}" dt="2024-08-21T13:13:53.282" v="237"/>
        <pc:sldMkLst>
          <pc:docMk/>
          <pc:sldMk cId="1224051771" sldId="371"/>
        </pc:sldMkLst>
        <pc:spChg chg="mod">
          <ac:chgData name="Rene Grijsbach" userId="64dc5064-62c2-4910-9fe4-dc1e3b2d90c8" providerId="ADAL" clId="{7F782D82-4A29-6044-9ABE-A4C989E0A773}" dt="2024-08-21T13:13:53.282" v="237"/>
          <ac:spMkLst>
            <pc:docMk/>
            <pc:sldMk cId="1224051771" sldId="371"/>
            <ac:spMk id="3" creationId="{2C930D0C-C7D5-F9FB-CA6B-53FCC6F7EBCC}"/>
          </ac:spMkLst>
        </pc:spChg>
      </pc:sldChg>
      <pc:sldChg chg="mod modShow">
        <pc:chgData name="Rene Grijsbach" userId="64dc5064-62c2-4910-9fe4-dc1e3b2d90c8" providerId="ADAL" clId="{7F782D82-4A29-6044-9ABE-A4C989E0A773}" dt="2024-08-21T12:54:56.148" v="133" actId="729"/>
        <pc:sldMkLst>
          <pc:docMk/>
          <pc:sldMk cId="2034995449" sldId="372"/>
        </pc:sldMkLst>
      </pc:sldChg>
      <pc:sldChg chg="mod ord modShow">
        <pc:chgData name="Rene Grijsbach" userId="64dc5064-62c2-4910-9fe4-dc1e3b2d90c8" providerId="ADAL" clId="{7F782D82-4A29-6044-9ABE-A4C989E0A773}" dt="2024-09-10T07:43:29.146" v="2016" actId="20578"/>
        <pc:sldMkLst>
          <pc:docMk/>
          <pc:sldMk cId="2388333073" sldId="373"/>
        </pc:sldMkLst>
      </pc:sldChg>
      <pc:sldChg chg="modSp new mod">
        <pc:chgData name="Rene Grijsbach" userId="64dc5064-62c2-4910-9fe4-dc1e3b2d90c8" providerId="ADAL" clId="{7F782D82-4A29-6044-9ABE-A4C989E0A773}" dt="2024-08-28T12:05:11.904" v="1051" actId="20577"/>
        <pc:sldMkLst>
          <pc:docMk/>
          <pc:sldMk cId="1358890433" sldId="374"/>
        </pc:sldMkLst>
        <pc:spChg chg="mod">
          <ac:chgData name="Rene Grijsbach" userId="64dc5064-62c2-4910-9fe4-dc1e3b2d90c8" providerId="ADAL" clId="{7F782D82-4A29-6044-9ABE-A4C989E0A773}" dt="2024-08-28T11:58:53.222" v="406" actId="20577"/>
          <ac:spMkLst>
            <pc:docMk/>
            <pc:sldMk cId="1358890433" sldId="374"/>
            <ac:spMk id="2" creationId="{9F31F89E-9629-654A-91EA-5A176B64B854}"/>
          </ac:spMkLst>
        </pc:spChg>
        <pc:spChg chg="mod">
          <ac:chgData name="Rene Grijsbach" userId="64dc5064-62c2-4910-9fe4-dc1e3b2d90c8" providerId="ADAL" clId="{7F782D82-4A29-6044-9ABE-A4C989E0A773}" dt="2024-08-28T12:05:11.904" v="1051" actId="20577"/>
          <ac:spMkLst>
            <pc:docMk/>
            <pc:sldMk cId="1358890433" sldId="374"/>
            <ac:spMk id="3" creationId="{2BA08387-FBB6-0765-5D3C-CA74F21431D0}"/>
          </ac:spMkLst>
        </pc:spChg>
      </pc:sldChg>
      <pc:sldChg chg="new del">
        <pc:chgData name="Rene Grijsbach" userId="64dc5064-62c2-4910-9fe4-dc1e3b2d90c8" providerId="ADAL" clId="{7F782D82-4A29-6044-9ABE-A4C989E0A773}" dt="2024-08-28T12:03:59.196" v="906" actId="2696"/>
        <pc:sldMkLst>
          <pc:docMk/>
          <pc:sldMk cId="1643081794" sldId="375"/>
        </pc:sldMkLst>
      </pc:sldChg>
      <pc:sldChg chg="modSp new mod">
        <pc:chgData name="Rene Grijsbach" userId="64dc5064-62c2-4910-9fe4-dc1e3b2d90c8" providerId="ADAL" clId="{7F782D82-4A29-6044-9ABE-A4C989E0A773}" dt="2024-09-10T07:02:31.982" v="1834" actId="20577"/>
        <pc:sldMkLst>
          <pc:docMk/>
          <pc:sldMk cId="2698423355" sldId="375"/>
        </pc:sldMkLst>
        <pc:spChg chg="mod">
          <ac:chgData name="Rene Grijsbach" userId="64dc5064-62c2-4910-9fe4-dc1e3b2d90c8" providerId="ADAL" clId="{7F782D82-4A29-6044-9ABE-A4C989E0A773}" dt="2024-09-03T07:21:42.044" v="1152" actId="20577"/>
          <ac:spMkLst>
            <pc:docMk/>
            <pc:sldMk cId="2698423355" sldId="375"/>
            <ac:spMk id="2" creationId="{07048B15-175C-347C-1B4D-D044683953DF}"/>
          </ac:spMkLst>
        </pc:spChg>
        <pc:spChg chg="mod">
          <ac:chgData name="Rene Grijsbach" userId="64dc5064-62c2-4910-9fe4-dc1e3b2d90c8" providerId="ADAL" clId="{7F782D82-4A29-6044-9ABE-A4C989E0A773}" dt="2024-09-10T07:02:31.982" v="1834" actId="20577"/>
          <ac:spMkLst>
            <pc:docMk/>
            <pc:sldMk cId="2698423355" sldId="375"/>
            <ac:spMk id="3" creationId="{92F6F66A-C327-D005-C0F8-ADF619C0D160}"/>
          </ac:spMkLst>
        </pc:spChg>
      </pc:sldChg>
      <pc:sldChg chg="modSp new mod ord">
        <pc:chgData name="Rene Grijsbach" userId="64dc5064-62c2-4910-9fe4-dc1e3b2d90c8" providerId="ADAL" clId="{7F782D82-4A29-6044-9ABE-A4C989E0A773}" dt="2024-09-10T07:43:23.906" v="2015" actId="20578"/>
        <pc:sldMkLst>
          <pc:docMk/>
          <pc:sldMk cId="1088717591" sldId="376"/>
        </pc:sldMkLst>
        <pc:spChg chg="mod">
          <ac:chgData name="Rene Grijsbach" userId="64dc5064-62c2-4910-9fe4-dc1e3b2d90c8" providerId="ADAL" clId="{7F782D82-4A29-6044-9ABE-A4C989E0A773}" dt="2024-09-10T07:39:04.565" v="1883" actId="20577"/>
          <ac:spMkLst>
            <pc:docMk/>
            <pc:sldMk cId="1088717591" sldId="376"/>
            <ac:spMk id="2" creationId="{8BE9C3AE-1B51-834E-DAE6-16ABE398E364}"/>
          </ac:spMkLst>
        </pc:spChg>
        <pc:spChg chg="mod">
          <ac:chgData name="Rene Grijsbach" userId="64dc5064-62c2-4910-9fe4-dc1e3b2d90c8" providerId="ADAL" clId="{7F782D82-4A29-6044-9ABE-A4C989E0A773}" dt="2024-09-10T07:39:40.533" v="1966" actId="20577"/>
          <ac:spMkLst>
            <pc:docMk/>
            <pc:sldMk cId="1088717591" sldId="376"/>
            <ac:spMk id="3" creationId="{6AB6DCC3-75A5-4C26-BD8D-2F5EC45F5C2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0261C-8D17-4F57-842B-C38BDCA73C31}"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1F2BCC88-FF97-41AC-AB77-160EDD9F11DE}">
      <dgm:prSet/>
      <dgm:spPr/>
      <dgm:t>
        <a:bodyPr/>
        <a:lstStyle/>
        <a:p>
          <a:r>
            <a:rPr lang="en-US" dirty="0"/>
            <a:t>Two different, but mathematically related keys are used – one is private, one is public</a:t>
          </a:r>
        </a:p>
      </dgm:t>
    </dgm:pt>
    <dgm:pt modelId="{111B5FBE-AD4A-4012-8A9E-EA729D605692}" type="parTrans" cxnId="{032BE6F5-2C10-435A-9C73-9AE443832B02}">
      <dgm:prSet/>
      <dgm:spPr/>
      <dgm:t>
        <a:bodyPr/>
        <a:lstStyle/>
        <a:p>
          <a:endParaRPr lang="en-US"/>
        </a:p>
      </dgm:t>
    </dgm:pt>
    <dgm:pt modelId="{4EB55FF6-6FCC-403F-82A9-9707C1BD0217}" type="sibTrans" cxnId="{032BE6F5-2C10-435A-9C73-9AE443832B02}">
      <dgm:prSet/>
      <dgm:spPr/>
      <dgm:t>
        <a:bodyPr/>
        <a:lstStyle/>
        <a:p>
          <a:endParaRPr lang="en-US"/>
        </a:p>
      </dgm:t>
    </dgm:pt>
    <dgm:pt modelId="{081C6F30-D957-48D8-8FAD-16F003D85E9F}">
      <dgm:prSet/>
      <dgm:spPr/>
      <dgm:t>
        <a:bodyPr/>
        <a:lstStyle/>
        <a:p>
          <a:r>
            <a:rPr lang="en-US"/>
            <a:t>This is sometimes called public key cryptography</a:t>
          </a:r>
        </a:p>
      </dgm:t>
    </dgm:pt>
    <dgm:pt modelId="{45798680-4FA4-4C62-A82C-BA93C7285FA5}" type="parTrans" cxnId="{613CACE4-E633-4AC9-992D-5F6B2CAFDFD8}">
      <dgm:prSet/>
      <dgm:spPr/>
      <dgm:t>
        <a:bodyPr/>
        <a:lstStyle/>
        <a:p>
          <a:endParaRPr lang="en-US"/>
        </a:p>
      </dgm:t>
    </dgm:pt>
    <dgm:pt modelId="{9EB71CD1-7808-429F-B0A2-2AE92D3C7FEF}" type="sibTrans" cxnId="{613CACE4-E633-4AC9-992D-5F6B2CAFDFD8}">
      <dgm:prSet/>
      <dgm:spPr/>
      <dgm:t>
        <a:bodyPr/>
        <a:lstStyle/>
        <a:p>
          <a:endParaRPr lang="en-US"/>
        </a:p>
      </dgm:t>
    </dgm:pt>
    <dgm:pt modelId="{B09B11F2-27EC-422D-ABAA-7D5B26E3812C}">
      <dgm:prSet/>
      <dgm:spPr/>
      <dgm:t>
        <a:bodyPr/>
        <a:lstStyle/>
        <a:p>
          <a:r>
            <a:rPr lang="en-US"/>
            <a:t>Encryption is done using the public key, which should be shared widely, since the ciphertext can only be decrypted with the private key</a:t>
          </a:r>
        </a:p>
      </dgm:t>
    </dgm:pt>
    <dgm:pt modelId="{9B3107D4-2F50-4232-81F3-5F456E69043F}" type="parTrans" cxnId="{E8FB9BAC-3450-4B24-9CA1-54F0AE2959F2}">
      <dgm:prSet/>
      <dgm:spPr/>
      <dgm:t>
        <a:bodyPr/>
        <a:lstStyle/>
        <a:p>
          <a:endParaRPr lang="en-US"/>
        </a:p>
      </dgm:t>
    </dgm:pt>
    <dgm:pt modelId="{2EB46627-FA01-4F6A-9367-200509FBAA95}" type="sibTrans" cxnId="{E8FB9BAC-3450-4B24-9CA1-54F0AE2959F2}">
      <dgm:prSet/>
      <dgm:spPr/>
      <dgm:t>
        <a:bodyPr/>
        <a:lstStyle/>
        <a:p>
          <a:endParaRPr lang="en-US"/>
        </a:p>
      </dgm:t>
    </dgm:pt>
    <dgm:pt modelId="{186437EC-0C5A-4817-9B7B-79A9C7F0A464}">
      <dgm:prSet/>
      <dgm:spPr/>
      <dgm:t>
        <a:bodyPr/>
        <a:lstStyle/>
        <a:p>
          <a:r>
            <a:rPr lang="en-US" dirty="0"/>
            <a:t>Asymmetric key can be used for authentication since the keys are kept for long periods of time and the private key will always belong to only the owner, assuming it’s well-protected</a:t>
          </a:r>
        </a:p>
      </dgm:t>
    </dgm:pt>
    <dgm:pt modelId="{7BEA2674-B036-40EA-BC5C-298223ECC6D2}" type="parTrans" cxnId="{A10C10CD-FF1A-4B63-A1AA-2928F527F3D7}">
      <dgm:prSet/>
      <dgm:spPr/>
      <dgm:t>
        <a:bodyPr/>
        <a:lstStyle/>
        <a:p>
          <a:endParaRPr lang="en-US"/>
        </a:p>
      </dgm:t>
    </dgm:pt>
    <dgm:pt modelId="{539EE1E0-2B18-4B45-82FA-EB106BD3A1B9}" type="sibTrans" cxnId="{A10C10CD-FF1A-4B63-A1AA-2928F527F3D7}">
      <dgm:prSet/>
      <dgm:spPr/>
      <dgm:t>
        <a:bodyPr/>
        <a:lstStyle/>
        <a:p>
          <a:endParaRPr lang="en-US"/>
        </a:p>
      </dgm:t>
    </dgm:pt>
    <dgm:pt modelId="{2D832FBA-9B02-4540-92A3-367464693C2F}" type="pres">
      <dgm:prSet presAssocID="{8C40261C-8D17-4F57-842B-C38BDCA73C31}" presName="Name0" presStyleCnt="0">
        <dgm:presLayoutVars>
          <dgm:dir/>
          <dgm:animLvl val="lvl"/>
          <dgm:resizeHandles val="exact"/>
        </dgm:presLayoutVars>
      </dgm:prSet>
      <dgm:spPr/>
    </dgm:pt>
    <dgm:pt modelId="{8DF0A02E-6A9B-EA45-86A8-C954F9853AA1}" type="pres">
      <dgm:prSet presAssocID="{1F2BCC88-FF97-41AC-AB77-160EDD9F11DE}" presName="linNode" presStyleCnt="0"/>
      <dgm:spPr/>
    </dgm:pt>
    <dgm:pt modelId="{5CEB0227-4555-BC4C-BEB0-83A32607C5EE}" type="pres">
      <dgm:prSet presAssocID="{1F2BCC88-FF97-41AC-AB77-160EDD9F11DE}" presName="parentText" presStyleLbl="node1" presStyleIdx="0" presStyleCnt="4" custLinFactNeighborX="822" custLinFactNeighborY="1116">
        <dgm:presLayoutVars>
          <dgm:chMax val="1"/>
          <dgm:bulletEnabled val="1"/>
        </dgm:presLayoutVars>
      </dgm:prSet>
      <dgm:spPr/>
    </dgm:pt>
    <dgm:pt modelId="{9748A189-261D-5E44-BB82-31159E23019E}" type="pres">
      <dgm:prSet presAssocID="{4EB55FF6-6FCC-403F-82A9-9707C1BD0217}" presName="sp" presStyleCnt="0"/>
      <dgm:spPr/>
    </dgm:pt>
    <dgm:pt modelId="{F1260502-43EF-8D43-82C9-B81D08C7BED1}" type="pres">
      <dgm:prSet presAssocID="{081C6F30-D957-48D8-8FAD-16F003D85E9F}" presName="linNode" presStyleCnt="0"/>
      <dgm:spPr/>
    </dgm:pt>
    <dgm:pt modelId="{97C59EE0-054B-284D-8715-F1A1AF30A965}" type="pres">
      <dgm:prSet presAssocID="{081C6F30-D957-48D8-8FAD-16F003D85E9F}" presName="parentText" presStyleLbl="node1" presStyleIdx="1" presStyleCnt="4">
        <dgm:presLayoutVars>
          <dgm:chMax val="1"/>
          <dgm:bulletEnabled val="1"/>
        </dgm:presLayoutVars>
      </dgm:prSet>
      <dgm:spPr/>
    </dgm:pt>
    <dgm:pt modelId="{F21BCB8B-8CF1-754E-80C4-FFFA9765C6F4}" type="pres">
      <dgm:prSet presAssocID="{9EB71CD1-7808-429F-B0A2-2AE92D3C7FEF}" presName="sp" presStyleCnt="0"/>
      <dgm:spPr/>
    </dgm:pt>
    <dgm:pt modelId="{B10F1834-10C7-A640-81D0-F3B0A87F5CDC}" type="pres">
      <dgm:prSet presAssocID="{B09B11F2-27EC-422D-ABAA-7D5B26E3812C}" presName="linNode" presStyleCnt="0"/>
      <dgm:spPr/>
    </dgm:pt>
    <dgm:pt modelId="{91C83956-2671-604E-A41B-076C04BB0400}" type="pres">
      <dgm:prSet presAssocID="{B09B11F2-27EC-422D-ABAA-7D5B26E3812C}" presName="parentText" presStyleLbl="node1" presStyleIdx="2" presStyleCnt="4">
        <dgm:presLayoutVars>
          <dgm:chMax val="1"/>
          <dgm:bulletEnabled val="1"/>
        </dgm:presLayoutVars>
      </dgm:prSet>
      <dgm:spPr/>
    </dgm:pt>
    <dgm:pt modelId="{3154F3C7-F340-5843-9341-7D4D8F6853FE}" type="pres">
      <dgm:prSet presAssocID="{2EB46627-FA01-4F6A-9367-200509FBAA95}" presName="sp" presStyleCnt="0"/>
      <dgm:spPr/>
    </dgm:pt>
    <dgm:pt modelId="{BBE6D34F-7D02-6142-96EA-C0CC207EE0DC}" type="pres">
      <dgm:prSet presAssocID="{186437EC-0C5A-4817-9B7B-79A9C7F0A464}" presName="linNode" presStyleCnt="0"/>
      <dgm:spPr/>
    </dgm:pt>
    <dgm:pt modelId="{8E272C81-82A2-F446-8C28-C55EFA18A831}" type="pres">
      <dgm:prSet presAssocID="{186437EC-0C5A-4817-9B7B-79A9C7F0A464}" presName="parentText" presStyleLbl="node1" presStyleIdx="3" presStyleCnt="4">
        <dgm:presLayoutVars>
          <dgm:chMax val="1"/>
          <dgm:bulletEnabled val="1"/>
        </dgm:presLayoutVars>
      </dgm:prSet>
      <dgm:spPr/>
    </dgm:pt>
  </dgm:ptLst>
  <dgm:cxnLst>
    <dgm:cxn modelId="{B770D500-57AA-254D-973D-6A0A6B809278}" type="presOf" srcId="{1F2BCC88-FF97-41AC-AB77-160EDD9F11DE}" destId="{5CEB0227-4555-BC4C-BEB0-83A32607C5EE}" srcOrd="0" destOrd="0" presId="urn:microsoft.com/office/officeart/2005/8/layout/vList5"/>
    <dgm:cxn modelId="{56CF083F-7149-B049-A6D4-9E5367E5C8B8}" type="presOf" srcId="{B09B11F2-27EC-422D-ABAA-7D5B26E3812C}" destId="{91C83956-2671-604E-A41B-076C04BB0400}" srcOrd="0" destOrd="0" presId="urn:microsoft.com/office/officeart/2005/8/layout/vList5"/>
    <dgm:cxn modelId="{6E30F64B-019B-1C45-848C-E8B4C78F52DB}" type="presOf" srcId="{186437EC-0C5A-4817-9B7B-79A9C7F0A464}" destId="{8E272C81-82A2-F446-8C28-C55EFA18A831}" srcOrd="0" destOrd="0" presId="urn:microsoft.com/office/officeart/2005/8/layout/vList5"/>
    <dgm:cxn modelId="{E51C1B7A-4893-E048-8578-322CB2589DD2}" type="presOf" srcId="{081C6F30-D957-48D8-8FAD-16F003D85E9F}" destId="{97C59EE0-054B-284D-8715-F1A1AF30A965}" srcOrd="0" destOrd="0" presId="urn:microsoft.com/office/officeart/2005/8/layout/vList5"/>
    <dgm:cxn modelId="{09FB9590-02C4-4F46-BBC9-540BEC817BE8}" type="presOf" srcId="{8C40261C-8D17-4F57-842B-C38BDCA73C31}" destId="{2D832FBA-9B02-4540-92A3-367464693C2F}" srcOrd="0" destOrd="0" presId="urn:microsoft.com/office/officeart/2005/8/layout/vList5"/>
    <dgm:cxn modelId="{E8FB9BAC-3450-4B24-9CA1-54F0AE2959F2}" srcId="{8C40261C-8D17-4F57-842B-C38BDCA73C31}" destId="{B09B11F2-27EC-422D-ABAA-7D5B26E3812C}" srcOrd="2" destOrd="0" parTransId="{9B3107D4-2F50-4232-81F3-5F456E69043F}" sibTransId="{2EB46627-FA01-4F6A-9367-200509FBAA95}"/>
    <dgm:cxn modelId="{A10C10CD-FF1A-4B63-A1AA-2928F527F3D7}" srcId="{8C40261C-8D17-4F57-842B-C38BDCA73C31}" destId="{186437EC-0C5A-4817-9B7B-79A9C7F0A464}" srcOrd="3" destOrd="0" parTransId="{7BEA2674-B036-40EA-BC5C-298223ECC6D2}" sibTransId="{539EE1E0-2B18-4B45-82FA-EB106BD3A1B9}"/>
    <dgm:cxn modelId="{613CACE4-E633-4AC9-992D-5F6B2CAFDFD8}" srcId="{8C40261C-8D17-4F57-842B-C38BDCA73C31}" destId="{081C6F30-D957-48D8-8FAD-16F003D85E9F}" srcOrd="1" destOrd="0" parTransId="{45798680-4FA4-4C62-A82C-BA93C7285FA5}" sibTransId="{9EB71CD1-7808-429F-B0A2-2AE92D3C7FEF}"/>
    <dgm:cxn modelId="{032BE6F5-2C10-435A-9C73-9AE443832B02}" srcId="{8C40261C-8D17-4F57-842B-C38BDCA73C31}" destId="{1F2BCC88-FF97-41AC-AB77-160EDD9F11DE}" srcOrd="0" destOrd="0" parTransId="{111B5FBE-AD4A-4012-8A9E-EA729D605692}" sibTransId="{4EB55FF6-6FCC-403F-82A9-9707C1BD0217}"/>
    <dgm:cxn modelId="{E77ECED3-58EA-FE49-B509-A678439F72C2}" type="presParOf" srcId="{2D832FBA-9B02-4540-92A3-367464693C2F}" destId="{8DF0A02E-6A9B-EA45-86A8-C954F9853AA1}" srcOrd="0" destOrd="0" presId="urn:microsoft.com/office/officeart/2005/8/layout/vList5"/>
    <dgm:cxn modelId="{81224E81-9609-6241-9DCA-3B2129624684}" type="presParOf" srcId="{8DF0A02E-6A9B-EA45-86A8-C954F9853AA1}" destId="{5CEB0227-4555-BC4C-BEB0-83A32607C5EE}" srcOrd="0" destOrd="0" presId="urn:microsoft.com/office/officeart/2005/8/layout/vList5"/>
    <dgm:cxn modelId="{84987E00-C363-DB44-8926-8DE61698A694}" type="presParOf" srcId="{2D832FBA-9B02-4540-92A3-367464693C2F}" destId="{9748A189-261D-5E44-BB82-31159E23019E}" srcOrd="1" destOrd="0" presId="urn:microsoft.com/office/officeart/2005/8/layout/vList5"/>
    <dgm:cxn modelId="{B5A484EB-50CC-5E4F-9B1E-D9D57B802EE3}" type="presParOf" srcId="{2D832FBA-9B02-4540-92A3-367464693C2F}" destId="{F1260502-43EF-8D43-82C9-B81D08C7BED1}" srcOrd="2" destOrd="0" presId="urn:microsoft.com/office/officeart/2005/8/layout/vList5"/>
    <dgm:cxn modelId="{E15AAA72-ED78-2842-BC04-63B61075C9DC}" type="presParOf" srcId="{F1260502-43EF-8D43-82C9-B81D08C7BED1}" destId="{97C59EE0-054B-284D-8715-F1A1AF30A965}" srcOrd="0" destOrd="0" presId="urn:microsoft.com/office/officeart/2005/8/layout/vList5"/>
    <dgm:cxn modelId="{B632D358-2AE6-2442-8E21-234329635D96}" type="presParOf" srcId="{2D832FBA-9B02-4540-92A3-367464693C2F}" destId="{F21BCB8B-8CF1-754E-80C4-FFFA9765C6F4}" srcOrd="3" destOrd="0" presId="urn:microsoft.com/office/officeart/2005/8/layout/vList5"/>
    <dgm:cxn modelId="{8E3AF8E0-0BC4-6D46-BC2D-ABC10FF30338}" type="presParOf" srcId="{2D832FBA-9B02-4540-92A3-367464693C2F}" destId="{B10F1834-10C7-A640-81D0-F3B0A87F5CDC}" srcOrd="4" destOrd="0" presId="urn:microsoft.com/office/officeart/2005/8/layout/vList5"/>
    <dgm:cxn modelId="{DF7D1301-7D28-A44A-A0C1-7257D5B366FF}" type="presParOf" srcId="{B10F1834-10C7-A640-81D0-F3B0A87F5CDC}" destId="{91C83956-2671-604E-A41B-076C04BB0400}" srcOrd="0" destOrd="0" presId="urn:microsoft.com/office/officeart/2005/8/layout/vList5"/>
    <dgm:cxn modelId="{A03CB1D8-21F6-FC4A-BB0A-41446A95BB52}" type="presParOf" srcId="{2D832FBA-9B02-4540-92A3-367464693C2F}" destId="{3154F3C7-F340-5843-9341-7D4D8F6853FE}" srcOrd="5" destOrd="0" presId="urn:microsoft.com/office/officeart/2005/8/layout/vList5"/>
    <dgm:cxn modelId="{A527F289-DD94-0641-AEBA-D39BF31E8084}" type="presParOf" srcId="{2D832FBA-9B02-4540-92A3-367464693C2F}" destId="{BBE6D34F-7D02-6142-96EA-C0CC207EE0DC}" srcOrd="6" destOrd="0" presId="urn:microsoft.com/office/officeart/2005/8/layout/vList5"/>
    <dgm:cxn modelId="{E1FEADF6-4EC7-F94B-8E90-24692E7020E1}" type="presParOf" srcId="{BBE6D34F-7D02-6142-96EA-C0CC207EE0DC}" destId="{8E272C81-82A2-F446-8C28-C55EFA18A83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B0227-4555-BC4C-BEB0-83A32607C5EE}">
      <dsp:nvSpPr>
        <dsp:cNvPr id="0" name=""/>
        <dsp:cNvSpPr/>
      </dsp:nvSpPr>
      <dsp:spPr>
        <a:xfrm>
          <a:off x="2829680" y="15999"/>
          <a:ext cx="3154222" cy="12085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Two different, but mathematically related keys are used – one is private, one is public</a:t>
          </a:r>
        </a:p>
      </dsp:txBody>
      <dsp:txXfrm>
        <a:off x="2888675" y="74994"/>
        <a:ext cx="3036232" cy="1090531"/>
      </dsp:txXfrm>
    </dsp:sp>
    <dsp:sp modelId="{97C59EE0-054B-284D-8715-F1A1AF30A965}">
      <dsp:nvSpPr>
        <dsp:cNvPr id="0" name=""/>
        <dsp:cNvSpPr/>
      </dsp:nvSpPr>
      <dsp:spPr>
        <a:xfrm>
          <a:off x="2803753" y="1271459"/>
          <a:ext cx="3154222" cy="12085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This is sometimes called public key cryptography</a:t>
          </a:r>
        </a:p>
      </dsp:txBody>
      <dsp:txXfrm>
        <a:off x="2862748" y="1330454"/>
        <a:ext cx="3036232" cy="1090531"/>
      </dsp:txXfrm>
    </dsp:sp>
    <dsp:sp modelId="{91C83956-2671-604E-A41B-076C04BB0400}">
      <dsp:nvSpPr>
        <dsp:cNvPr id="0" name=""/>
        <dsp:cNvSpPr/>
      </dsp:nvSpPr>
      <dsp:spPr>
        <a:xfrm>
          <a:off x="2803753" y="2540407"/>
          <a:ext cx="3154222" cy="12085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Encryption is done using the public key, which should be shared widely, since the ciphertext can only be decrypted with the private key</a:t>
          </a:r>
        </a:p>
      </dsp:txBody>
      <dsp:txXfrm>
        <a:off x="2862748" y="2599402"/>
        <a:ext cx="3036232" cy="1090531"/>
      </dsp:txXfrm>
    </dsp:sp>
    <dsp:sp modelId="{8E272C81-82A2-F446-8C28-C55EFA18A831}">
      <dsp:nvSpPr>
        <dsp:cNvPr id="0" name=""/>
        <dsp:cNvSpPr/>
      </dsp:nvSpPr>
      <dsp:spPr>
        <a:xfrm>
          <a:off x="2803753" y="3809354"/>
          <a:ext cx="3154222" cy="12085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Asymmetric key can be used for authentication since the keys are kept for long periods of time and the private key will always belong to only the owner, assuming it’s well-protected</a:t>
          </a:r>
        </a:p>
      </dsp:txBody>
      <dsp:txXfrm>
        <a:off x="2862748" y="3868349"/>
        <a:ext cx="3036232" cy="10905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D7098F-87C7-3046-B8E1-0317C0D8D9C4}" type="datetimeFigureOut">
              <a:rPr lang="en-US" smtClean="0"/>
              <a:t>9/10/24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E41DC2-B95D-474E-A103-7B49B8540033}" type="slidenum">
              <a:rPr lang="en-US" smtClean="0"/>
              <a:t>‹#›</a:t>
            </a:fld>
            <a:endParaRPr lang="en-US"/>
          </a:p>
        </p:txBody>
      </p:sp>
    </p:spTree>
    <p:extLst>
      <p:ext uri="{BB962C8B-B14F-4D97-AF65-F5344CB8AC3E}">
        <p14:creationId xmlns:p14="http://schemas.microsoft.com/office/powerpoint/2010/main" val="3067925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074A2-D88D-8F43-B619-246CA3905610}" type="datetimeFigureOut">
              <a:rPr lang="en-US" smtClean="0"/>
              <a:t>9/10/24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542CC-6F26-A34B-8E15-4341DD4E0F8B}" type="slidenum">
              <a:rPr lang="en-US" smtClean="0"/>
              <a:t>‹#›</a:t>
            </a:fld>
            <a:endParaRPr lang="en-US"/>
          </a:p>
        </p:txBody>
      </p:sp>
    </p:spTree>
    <p:extLst>
      <p:ext uri="{BB962C8B-B14F-4D97-AF65-F5344CB8AC3E}">
        <p14:creationId xmlns:p14="http://schemas.microsoft.com/office/powerpoint/2010/main" val="3653099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8542CC-6F26-A34B-8E15-4341DD4E0F8B}" type="slidenum">
              <a:rPr lang="en-US" smtClean="0"/>
              <a:t>1</a:t>
            </a:fld>
            <a:endParaRPr lang="en-US"/>
          </a:p>
        </p:txBody>
      </p:sp>
    </p:spTree>
    <p:extLst>
      <p:ext uri="{BB962C8B-B14F-4D97-AF65-F5344CB8AC3E}">
        <p14:creationId xmlns:p14="http://schemas.microsoft.com/office/powerpoint/2010/main" val="730203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38542CC-6F26-A34B-8E15-4341DD4E0F8B}" type="slidenum">
              <a:rPr lang="en-US" smtClean="0"/>
              <a:t>24</a:t>
            </a:fld>
            <a:endParaRPr lang="en-US"/>
          </a:p>
        </p:txBody>
      </p:sp>
    </p:spTree>
    <p:extLst>
      <p:ext uri="{BB962C8B-B14F-4D97-AF65-F5344CB8AC3E}">
        <p14:creationId xmlns:p14="http://schemas.microsoft.com/office/powerpoint/2010/main" val="193854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38542CC-6F26-A34B-8E15-4341DD4E0F8B}" type="slidenum">
              <a:rPr lang="en-US" smtClean="0"/>
              <a:t>26</a:t>
            </a:fld>
            <a:endParaRPr lang="en-US"/>
          </a:p>
        </p:txBody>
      </p:sp>
    </p:spTree>
    <p:extLst>
      <p:ext uri="{BB962C8B-B14F-4D97-AF65-F5344CB8AC3E}">
        <p14:creationId xmlns:p14="http://schemas.microsoft.com/office/powerpoint/2010/main" val="149284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38542CC-6F26-A34B-8E15-4341DD4E0F8B}" type="slidenum">
              <a:rPr lang="en-US" smtClean="0"/>
              <a:t>29</a:t>
            </a:fld>
            <a:endParaRPr lang="en-US"/>
          </a:p>
        </p:txBody>
      </p:sp>
    </p:spTree>
    <p:extLst>
      <p:ext uri="{BB962C8B-B14F-4D97-AF65-F5344CB8AC3E}">
        <p14:creationId xmlns:p14="http://schemas.microsoft.com/office/powerpoint/2010/main" val="374519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38542CC-6F26-A34B-8E15-4341DD4E0F8B}" type="slidenum">
              <a:rPr lang="en-US" smtClean="0"/>
              <a:t>30</a:t>
            </a:fld>
            <a:endParaRPr lang="en-US"/>
          </a:p>
        </p:txBody>
      </p:sp>
    </p:spTree>
    <p:extLst>
      <p:ext uri="{BB962C8B-B14F-4D97-AF65-F5344CB8AC3E}">
        <p14:creationId xmlns:p14="http://schemas.microsoft.com/office/powerpoint/2010/main" val="262062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a:ln/>
        </p:spPr>
      </p:sp>
      <p:sp>
        <p:nvSpPr>
          <p:cNvPr id="26627" name="Tijdelijke aanduiding voor notities 2"/>
          <p:cNvSpPr>
            <a:spLocks noGrp="1"/>
          </p:cNvSpPr>
          <p:nvPr>
            <p:ph type="body" idx="1"/>
          </p:nvPr>
        </p:nvSpPr>
        <p:spPr>
          <a:noFill/>
          <a:ln w="9525"/>
        </p:spPr>
        <p:txBody>
          <a:bodyPr/>
          <a:lstStyle/>
          <a:p>
            <a:endParaRPr lang="nl-NL"/>
          </a:p>
        </p:txBody>
      </p:sp>
      <p:sp>
        <p:nvSpPr>
          <p:cNvPr id="26628" name="Tijdelijke aanduiding voor datum 3"/>
          <p:cNvSpPr>
            <a:spLocks noGrp="1"/>
          </p:cNvSpPr>
          <p:nvPr>
            <p:ph type="dt" sz="quarter" idx="1"/>
          </p:nvPr>
        </p:nvSpPr>
        <p:spPr>
          <a:noFill/>
        </p:spPr>
        <p:txBody>
          <a:bodyPr/>
          <a:lstStyle/>
          <a:p>
            <a:fld id="{6D7160D4-78E0-4F79-BE2B-1D00D2D53D77}" type="datetime1">
              <a:rPr lang="en-GB" smtClean="0"/>
              <a:pPr/>
              <a:t>10/09/2024</a:t>
            </a:fld>
            <a:endParaRPr lang="en-GB"/>
          </a:p>
        </p:txBody>
      </p:sp>
      <p:sp>
        <p:nvSpPr>
          <p:cNvPr id="26629" name="Tijdelijke aanduiding voor dianummer 4"/>
          <p:cNvSpPr>
            <a:spLocks noGrp="1"/>
          </p:cNvSpPr>
          <p:nvPr>
            <p:ph type="sldNum" sz="quarter" idx="5"/>
          </p:nvPr>
        </p:nvSpPr>
        <p:spPr>
          <a:noFill/>
        </p:spPr>
        <p:txBody>
          <a:bodyPr/>
          <a:lstStyle/>
          <a:p>
            <a:fld id="{FA0BF0B2-8523-4020-B3EA-B8D96225EA2B}" type="slidenum">
              <a:rPr lang="en-GB" smtClean="0"/>
              <a:pPr/>
              <a:t>3</a:t>
            </a:fld>
            <a:endParaRPr lang="en-GB"/>
          </a:p>
        </p:txBody>
      </p:sp>
    </p:spTree>
    <p:extLst>
      <p:ext uri="{BB962C8B-B14F-4D97-AF65-F5344CB8AC3E}">
        <p14:creationId xmlns:p14="http://schemas.microsoft.com/office/powerpoint/2010/main" val="106889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55F12E04-4ED6-4415-A2DB-91EB200037F6}" type="datetime1">
              <a:rPr lang="en-GB" smtClean="0"/>
              <a:pPr>
                <a:defRPr/>
              </a:pPr>
              <a:t>10/09/2024</a:t>
            </a:fld>
            <a:endParaRPr lang="en-GB"/>
          </a:p>
        </p:txBody>
      </p:sp>
      <p:sp>
        <p:nvSpPr>
          <p:cNvPr id="5" name="Slide Number Placeholder 4"/>
          <p:cNvSpPr>
            <a:spLocks noGrp="1"/>
          </p:cNvSpPr>
          <p:nvPr>
            <p:ph type="sldNum" sz="quarter" idx="11"/>
          </p:nvPr>
        </p:nvSpPr>
        <p:spPr/>
        <p:txBody>
          <a:bodyPr/>
          <a:lstStyle/>
          <a:p>
            <a:pPr>
              <a:defRPr/>
            </a:pPr>
            <a:fld id="{4262D2EB-F767-4743-BF95-9072D9FDAB1B}" type="slidenum">
              <a:rPr lang="en-GB" smtClean="0"/>
              <a:pPr>
                <a:defRPr/>
              </a:pPr>
              <a:t>4</a:t>
            </a:fld>
            <a:endParaRPr lang="en-GB"/>
          </a:p>
        </p:txBody>
      </p:sp>
    </p:spTree>
    <p:extLst>
      <p:ext uri="{BB962C8B-B14F-4D97-AF65-F5344CB8AC3E}">
        <p14:creationId xmlns:p14="http://schemas.microsoft.com/office/powerpoint/2010/main" val="286863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38542CC-6F26-A34B-8E15-4341DD4E0F8B}" type="slidenum">
              <a:rPr lang="en-US" smtClean="0"/>
              <a:t>9</a:t>
            </a:fld>
            <a:endParaRPr lang="en-US"/>
          </a:p>
        </p:txBody>
      </p:sp>
    </p:spTree>
    <p:extLst>
      <p:ext uri="{BB962C8B-B14F-4D97-AF65-F5344CB8AC3E}">
        <p14:creationId xmlns:p14="http://schemas.microsoft.com/office/powerpoint/2010/main" val="148130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55F12E04-4ED6-4415-A2DB-91EB200037F6}" type="datetime1">
              <a:rPr lang="en-GB" smtClean="0"/>
              <a:pPr>
                <a:defRPr/>
              </a:pPr>
              <a:t>10/09/2024</a:t>
            </a:fld>
            <a:endParaRPr lang="en-GB"/>
          </a:p>
        </p:txBody>
      </p:sp>
      <p:sp>
        <p:nvSpPr>
          <p:cNvPr id="5" name="Slide Number Placeholder 4"/>
          <p:cNvSpPr>
            <a:spLocks noGrp="1"/>
          </p:cNvSpPr>
          <p:nvPr>
            <p:ph type="sldNum" sz="quarter" idx="11"/>
          </p:nvPr>
        </p:nvSpPr>
        <p:spPr/>
        <p:txBody>
          <a:bodyPr/>
          <a:lstStyle/>
          <a:p>
            <a:pPr>
              <a:defRPr/>
            </a:pPr>
            <a:fld id="{4262D2EB-F767-4743-BF95-9072D9FDAB1B}" type="slidenum">
              <a:rPr lang="en-GB" smtClean="0"/>
              <a:pPr>
                <a:defRPr/>
              </a:pPr>
              <a:t>12</a:t>
            </a:fld>
            <a:endParaRPr lang="en-GB"/>
          </a:p>
        </p:txBody>
      </p:sp>
    </p:spTree>
    <p:extLst>
      <p:ext uri="{BB962C8B-B14F-4D97-AF65-F5344CB8AC3E}">
        <p14:creationId xmlns:p14="http://schemas.microsoft.com/office/powerpoint/2010/main" val="388131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55F12E04-4ED6-4415-A2DB-91EB200037F6}" type="datetime1">
              <a:rPr lang="en-GB" smtClean="0"/>
              <a:pPr>
                <a:defRPr/>
              </a:pPr>
              <a:t>10/09/2024</a:t>
            </a:fld>
            <a:endParaRPr lang="en-GB"/>
          </a:p>
        </p:txBody>
      </p:sp>
      <p:sp>
        <p:nvSpPr>
          <p:cNvPr id="5" name="Slide Number Placeholder 4"/>
          <p:cNvSpPr>
            <a:spLocks noGrp="1"/>
          </p:cNvSpPr>
          <p:nvPr>
            <p:ph type="sldNum" sz="quarter" idx="11"/>
          </p:nvPr>
        </p:nvSpPr>
        <p:spPr/>
        <p:txBody>
          <a:bodyPr/>
          <a:lstStyle/>
          <a:p>
            <a:pPr>
              <a:defRPr/>
            </a:pPr>
            <a:fld id="{4262D2EB-F767-4743-BF95-9072D9FDAB1B}" type="slidenum">
              <a:rPr lang="en-GB" smtClean="0"/>
              <a:pPr>
                <a:defRPr/>
              </a:pPr>
              <a:t>15</a:t>
            </a:fld>
            <a:endParaRPr lang="en-GB"/>
          </a:p>
        </p:txBody>
      </p:sp>
    </p:spTree>
    <p:extLst>
      <p:ext uri="{BB962C8B-B14F-4D97-AF65-F5344CB8AC3E}">
        <p14:creationId xmlns:p14="http://schemas.microsoft.com/office/powerpoint/2010/main" val="147127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Bourne is een pun. Uit de GNU website: </a:t>
            </a:r>
            <a:r>
              <a:rPr lang="en-GB" dirty="0"/>
              <a:t>The name is an acronym for the ' </a:t>
            </a:r>
            <a:r>
              <a:rPr lang="en-GB" dirty="0" err="1"/>
              <a:t>Bourne</a:t>
            </a:r>
            <a:r>
              <a:rPr lang="en-GB" dirty="0"/>
              <a:t>-Again </a:t>
            </a:r>
            <a:r>
              <a:rPr lang="en-GB" dirty="0" err="1"/>
              <a:t>SHell</a:t>
            </a:r>
            <a:r>
              <a:rPr lang="en-GB" dirty="0"/>
              <a:t> ', </a:t>
            </a:r>
            <a:r>
              <a:rPr lang="en-GB" b="1" dirty="0"/>
              <a:t>a pun on Stephen </a:t>
            </a:r>
            <a:r>
              <a:rPr lang="en-GB" b="1" dirty="0" err="1"/>
              <a:t>Bourne</a:t>
            </a:r>
            <a:r>
              <a:rPr lang="en-GB" dirty="0"/>
              <a:t>, the author of the direct ancestor of the current Unix shell sh. </a:t>
            </a:r>
          </a:p>
          <a:p>
            <a:endParaRPr lang="en-GB" dirty="0"/>
          </a:p>
          <a:p>
            <a:r>
              <a:rPr lang="en-GB" dirty="0"/>
              <a:t>Het heft </a:t>
            </a:r>
            <a:r>
              <a:rPr lang="en-GB" dirty="0" err="1"/>
              <a:t>dus</a:t>
            </a:r>
            <a:r>
              <a:rPr lang="en-GB" dirty="0"/>
              <a:t> </a:t>
            </a:r>
            <a:r>
              <a:rPr lang="en-GB" dirty="0" err="1"/>
              <a:t>niks</a:t>
            </a:r>
            <a:r>
              <a:rPr lang="en-GB" dirty="0"/>
              <a:t> </a:t>
            </a:r>
            <a:r>
              <a:rPr lang="en-GB" dirty="0" err="1"/>
              <a:t>te</a:t>
            </a:r>
            <a:r>
              <a:rPr lang="en-GB" dirty="0"/>
              <a:t> </a:t>
            </a:r>
            <a:r>
              <a:rPr lang="en-GB" dirty="0" err="1"/>
              <a:t>maken</a:t>
            </a:r>
            <a:r>
              <a:rPr lang="en-GB" dirty="0"/>
              <a:t> met Jason </a:t>
            </a:r>
            <a:r>
              <a:rPr lang="en-GB" dirty="0" err="1"/>
              <a:t>Bourne</a:t>
            </a:r>
            <a:r>
              <a:rPr lang="en-GB" dirty="0"/>
              <a:t> van de films!</a:t>
            </a:r>
            <a:endParaRPr lang="en-NL" dirty="0"/>
          </a:p>
        </p:txBody>
      </p:sp>
      <p:sp>
        <p:nvSpPr>
          <p:cNvPr id="4" name="Slide Number Placeholder 3"/>
          <p:cNvSpPr>
            <a:spLocks noGrp="1"/>
          </p:cNvSpPr>
          <p:nvPr>
            <p:ph type="sldNum" sz="quarter" idx="5"/>
          </p:nvPr>
        </p:nvSpPr>
        <p:spPr/>
        <p:txBody>
          <a:bodyPr/>
          <a:lstStyle/>
          <a:p>
            <a:fld id="{438542CC-6F26-A34B-8E15-4341DD4E0F8B}" type="slidenum">
              <a:rPr lang="en-US" smtClean="0"/>
              <a:t>16</a:t>
            </a:fld>
            <a:endParaRPr lang="en-US"/>
          </a:p>
        </p:txBody>
      </p:sp>
    </p:spTree>
    <p:extLst>
      <p:ext uri="{BB962C8B-B14F-4D97-AF65-F5344CB8AC3E}">
        <p14:creationId xmlns:p14="http://schemas.microsoft.com/office/powerpoint/2010/main" val="311967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Opvragen</a:t>
            </a:r>
            <a:r>
              <a:rPr lang="en-GB" dirty="0"/>
              <a:t> van de hostname doe je met ‘hostname’.</a:t>
            </a:r>
          </a:p>
          <a:p>
            <a:r>
              <a:rPr lang="en-GB" dirty="0" err="1"/>
              <a:t>Bestanden</a:t>
            </a:r>
            <a:r>
              <a:rPr lang="en-GB" dirty="0"/>
              <a:t> </a:t>
            </a:r>
            <a:r>
              <a:rPr lang="en-GB" dirty="0" err="1"/>
              <a:t>zoeken</a:t>
            </a:r>
            <a:r>
              <a:rPr lang="en-GB" dirty="0"/>
              <a:t> doe je met ‘find’. Je </a:t>
            </a:r>
            <a:r>
              <a:rPr lang="en-GB" dirty="0" err="1"/>
              <a:t>hebt</a:t>
            </a:r>
            <a:r>
              <a:rPr lang="en-GB" dirty="0"/>
              <a:t> </a:t>
            </a:r>
            <a:r>
              <a:rPr lang="en-GB" dirty="0" err="1"/>
              <a:t>een</a:t>
            </a:r>
            <a:r>
              <a:rPr lang="en-GB" dirty="0"/>
              <a:t> </a:t>
            </a:r>
            <a:r>
              <a:rPr lang="en-GB" dirty="0" err="1"/>
              <a:t>optie</a:t>
            </a:r>
            <a:r>
              <a:rPr lang="en-GB" dirty="0"/>
              <a:t> –size om op </a:t>
            </a:r>
            <a:r>
              <a:rPr lang="en-GB" dirty="0" err="1"/>
              <a:t>bestandsgrootte</a:t>
            </a:r>
            <a:r>
              <a:rPr lang="en-GB" dirty="0"/>
              <a:t> </a:t>
            </a:r>
            <a:r>
              <a:rPr lang="en-GB" dirty="0" err="1"/>
              <a:t>te</a:t>
            </a:r>
            <a:r>
              <a:rPr lang="en-GB" dirty="0"/>
              <a:t> </a:t>
            </a:r>
            <a:r>
              <a:rPr lang="en-GB" dirty="0" err="1"/>
              <a:t>zoeken</a:t>
            </a:r>
            <a:r>
              <a:rPr lang="en-GB" dirty="0"/>
              <a:t>. Je </a:t>
            </a:r>
            <a:r>
              <a:rPr lang="en-GB" dirty="0" err="1"/>
              <a:t>zoekt</a:t>
            </a:r>
            <a:r>
              <a:rPr lang="en-GB" dirty="0"/>
              <a:t> </a:t>
            </a:r>
            <a:r>
              <a:rPr lang="en-GB" dirty="0" err="1"/>
              <a:t>vanuit</a:t>
            </a:r>
            <a:r>
              <a:rPr lang="en-GB" dirty="0"/>
              <a:t> de root (/) </a:t>
            </a:r>
            <a:r>
              <a:rPr lang="en-GB" dirty="0" err="1"/>
              <a:t>en</a:t>
            </a:r>
            <a:r>
              <a:rPr lang="en-GB" dirty="0"/>
              <a:t> het type is file (-type f) Je wilt errors </a:t>
            </a:r>
            <a:r>
              <a:rPr lang="en-GB" dirty="0" err="1"/>
              <a:t>niet</a:t>
            </a:r>
            <a:r>
              <a:rPr lang="en-GB" dirty="0"/>
              <a:t> op het scherm </a:t>
            </a:r>
            <a:r>
              <a:rPr lang="en-GB" dirty="0" err="1"/>
              <a:t>dus</a:t>
            </a:r>
            <a:r>
              <a:rPr lang="en-GB" dirty="0"/>
              <a:t> redirect je stderr (2) </a:t>
            </a:r>
            <a:r>
              <a:rPr lang="en-GB" dirty="0" err="1"/>
              <a:t>naar</a:t>
            </a:r>
            <a:r>
              <a:rPr lang="en-GB" dirty="0"/>
              <a:t> /dev/null. 0 is stdin </a:t>
            </a:r>
            <a:r>
              <a:rPr lang="en-GB" dirty="0" err="1"/>
              <a:t>en</a:t>
            </a:r>
            <a:r>
              <a:rPr lang="en-GB" dirty="0"/>
              <a:t> 1 is </a:t>
            </a:r>
            <a:r>
              <a:rPr lang="en-GB" dirty="0" err="1"/>
              <a:t>stdout</a:t>
            </a:r>
            <a:r>
              <a:rPr lang="en-GB" dirty="0"/>
              <a:t>. Je </a:t>
            </a:r>
            <a:r>
              <a:rPr lang="en-GB" dirty="0" err="1"/>
              <a:t>kunt</a:t>
            </a:r>
            <a:r>
              <a:rPr lang="en-GB" dirty="0"/>
              <a:t> </a:t>
            </a:r>
            <a:r>
              <a:rPr lang="en-GB" dirty="0" err="1"/>
              <a:t>ook</a:t>
            </a:r>
            <a:r>
              <a:rPr lang="en-GB" dirty="0"/>
              <a:t> stderr </a:t>
            </a:r>
            <a:r>
              <a:rPr lang="en-GB" dirty="0" err="1"/>
              <a:t>naar</a:t>
            </a:r>
            <a:r>
              <a:rPr lang="en-GB" dirty="0"/>
              <a:t> </a:t>
            </a:r>
            <a:r>
              <a:rPr lang="en-GB" dirty="0" err="1"/>
              <a:t>stdout</a:t>
            </a:r>
            <a:r>
              <a:rPr lang="en-GB" dirty="0"/>
              <a:t> </a:t>
            </a:r>
            <a:r>
              <a:rPr lang="en-GB" dirty="0" err="1"/>
              <a:t>redirecten</a:t>
            </a:r>
            <a:r>
              <a:rPr lang="en-GB" dirty="0"/>
              <a:t> met het commando 2&gt;&amp;1.</a:t>
            </a:r>
          </a:p>
          <a:p>
            <a:endParaRPr lang="en-GB" dirty="0"/>
          </a:p>
          <a:p>
            <a:r>
              <a:rPr lang="en-GB" dirty="0"/>
              <a:t>In </a:t>
            </a:r>
            <a:r>
              <a:rPr lang="en-GB" dirty="0" err="1"/>
              <a:t>dit</a:t>
            </a:r>
            <a:r>
              <a:rPr lang="en-GB" dirty="0"/>
              <a:t> </a:t>
            </a:r>
            <a:r>
              <a:rPr lang="en-GB" dirty="0" err="1"/>
              <a:t>geval</a:t>
            </a:r>
            <a:r>
              <a:rPr lang="en-GB" dirty="0"/>
              <a:t>: find / -type f –size +150M –</a:t>
            </a:r>
            <a:r>
              <a:rPr lang="en-GB" dirty="0" err="1"/>
              <a:t>printf</a:t>
            </a:r>
            <a:r>
              <a:rPr lang="en-GB" dirty="0"/>
              <a:t> “%p \n” 2&gt;/dev/null</a:t>
            </a:r>
          </a:p>
          <a:p>
            <a:endParaRPr lang="en-GB" dirty="0"/>
          </a:p>
          <a:p>
            <a:r>
              <a:rPr lang="en-GB" dirty="0" err="1"/>
              <a:t>Weergeven</a:t>
            </a:r>
            <a:r>
              <a:rPr lang="en-GB" dirty="0"/>
              <a:t> doe je met echo. Als je </a:t>
            </a:r>
            <a:r>
              <a:rPr lang="en-GB" dirty="0" err="1"/>
              <a:t>een</a:t>
            </a:r>
            <a:r>
              <a:rPr lang="en-GB" dirty="0"/>
              <a:t> commando wilt </a:t>
            </a:r>
            <a:r>
              <a:rPr lang="en-GB" dirty="0" err="1"/>
              <a:t>tonen</a:t>
            </a:r>
            <a:r>
              <a:rPr lang="en-GB" dirty="0"/>
              <a:t> met </a:t>
            </a:r>
            <a:r>
              <a:rPr lang="en-GB" dirty="0" err="1"/>
              <a:t>echt</a:t>
            </a:r>
            <a:r>
              <a:rPr lang="en-GB" dirty="0"/>
              <a:t> </a:t>
            </a:r>
            <a:r>
              <a:rPr lang="en-GB" dirty="0" err="1"/>
              <a:t>plaats</a:t>
            </a:r>
            <a:r>
              <a:rPr lang="en-GB" dirty="0"/>
              <a:t> je </a:t>
            </a:r>
            <a:r>
              <a:rPr lang="en-GB" dirty="0" err="1"/>
              <a:t>dit</a:t>
            </a:r>
            <a:r>
              <a:rPr lang="en-GB" dirty="0"/>
              <a:t> </a:t>
            </a:r>
            <a:r>
              <a:rPr lang="en-GB" dirty="0" err="1"/>
              <a:t>tussen</a:t>
            </a:r>
            <a:r>
              <a:rPr lang="en-GB" dirty="0"/>
              <a:t> </a:t>
            </a:r>
            <a:r>
              <a:rPr lang="en-GB" dirty="0" err="1"/>
              <a:t>haakjes</a:t>
            </a:r>
            <a:r>
              <a:rPr lang="en-GB" dirty="0"/>
              <a:t> </a:t>
            </a:r>
            <a:r>
              <a:rPr lang="en-GB" dirty="0" err="1"/>
              <a:t>en</a:t>
            </a:r>
            <a:r>
              <a:rPr lang="en-GB" dirty="0"/>
              <a:t> </a:t>
            </a:r>
            <a:r>
              <a:rPr lang="en-GB" dirty="0" err="1"/>
              <a:t>zet</a:t>
            </a:r>
            <a:r>
              <a:rPr lang="en-GB" dirty="0"/>
              <a:t> je er $ </a:t>
            </a:r>
            <a:r>
              <a:rPr lang="en-GB" dirty="0" err="1"/>
              <a:t>voor</a:t>
            </a:r>
            <a:r>
              <a:rPr lang="en-GB" dirty="0"/>
              <a:t>.</a:t>
            </a:r>
          </a:p>
        </p:txBody>
      </p:sp>
      <p:sp>
        <p:nvSpPr>
          <p:cNvPr id="4" name="Slide Number Placeholder 3"/>
          <p:cNvSpPr>
            <a:spLocks noGrp="1"/>
          </p:cNvSpPr>
          <p:nvPr>
            <p:ph type="sldNum" sz="quarter" idx="5"/>
          </p:nvPr>
        </p:nvSpPr>
        <p:spPr/>
        <p:txBody>
          <a:bodyPr/>
          <a:lstStyle/>
          <a:p>
            <a:fld id="{438542CC-6F26-A34B-8E15-4341DD4E0F8B}" type="slidenum">
              <a:rPr lang="en-US" smtClean="0"/>
              <a:t>17</a:t>
            </a:fld>
            <a:endParaRPr lang="en-US"/>
          </a:p>
        </p:txBody>
      </p:sp>
    </p:spTree>
    <p:extLst>
      <p:ext uri="{BB962C8B-B14F-4D97-AF65-F5344CB8AC3E}">
        <p14:creationId xmlns:p14="http://schemas.microsoft.com/office/powerpoint/2010/main" val="951119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Als je de bestanden onder elkaar laat printen dan zou je de regels kunnen tellen. De shell kent het commando wc die met de optie –l de regels telt. Dit kun je gebruiken in een pipe:</a:t>
            </a:r>
          </a:p>
          <a:p>
            <a:endParaRPr lang="en-NL" dirty="0"/>
          </a:p>
          <a:p>
            <a:r>
              <a:rPr lang="en-GB" dirty="0"/>
              <a:t>find / -type f -size +150M -</a:t>
            </a:r>
            <a:r>
              <a:rPr lang="en-GB" dirty="0" err="1"/>
              <a:t>printf</a:t>
            </a:r>
            <a:r>
              <a:rPr lang="en-GB" dirty="0"/>
              <a:t> "%p\n" 2&gt;/dev/null | </a:t>
            </a:r>
            <a:r>
              <a:rPr lang="en-GB" dirty="0" err="1"/>
              <a:t>wc</a:t>
            </a:r>
            <a:r>
              <a:rPr lang="en-GB" dirty="0"/>
              <a:t> -l</a:t>
            </a:r>
            <a:endParaRPr lang="en-NL" dirty="0"/>
          </a:p>
        </p:txBody>
      </p:sp>
      <p:sp>
        <p:nvSpPr>
          <p:cNvPr id="4" name="Slide Number Placeholder 3"/>
          <p:cNvSpPr>
            <a:spLocks noGrp="1"/>
          </p:cNvSpPr>
          <p:nvPr>
            <p:ph type="sldNum" sz="quarter" idx="5"/>
          </p:nvPr>
        </p:nvSpPr>
        <p:spPr/>
        <p:txBody>
          <a:bodyPr/>
          <a:lstStyle/>
          <a:p>
            <a:fld id="{438542CC-6F26-A34B-8E15-4341DD4E0F8B}" type="slidenum">
              <a:rPr lang="en-US" smtClean="0"/>
              <a:t>19</a:t>
            </a:fld>
            <a:endParaRPr lang="en-US"/>
          </a:p>
        </p:txBody>
      </p:sp>
    </p:spTree>
    <p:extLst>
      <p:ext uri="{BB962C8B-B14F-4D97-AF65-F5344CB8AC3E}">
        <p14:creationId xmlns:p14="http://schemas.microsoft.com/office/powerpoint/2010/main" val="2023049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21" name="Afbeelding 4">
            <a:extLst>
              <a:ext uri="{FF2B5EF4-FFF2-40B4-BE49-F238E27FC236}">
                <a16:creationId xmlns:a16="http://schemas.microsoft.com/office/drawing/2014/main" id="{3E43DDCB-339E-4C3A-9E9E-C22943510D3B}"/>
              </a:ext>
            </a:extLst>
          </p:cNvPr>
          <p:cNvPicPr>
            <a:picLocks noChangeAspect="1"/>
          </p:cNvPicPr>
          <p:nvPr/>
        </p:nvPicPr>
        <p:blipFill>
          <a:blip r:embed="rId2"/>
          <a:stretch>
            <a:fillRect/>
          </a:stretch>
        </p:blipFill>
        <p:spPr>
          <a:xfrm>
            <a:off x="4043906" y="1624875"/>
            <a:ext cx="3997787" cy="2545109"/>
          </a:xfrm>
          <a:prstGeom prst="rect">
            <a:avLst/>
          </a:prstGeom>
        </p:spPr>
      </p:pic>
      <p:sp>
        <p:nvSpPr>
          <p:cNvPr id="27" name="Tijdelijke aanduiding voor tekst 26">
            <a:extLst>
              <a:ext uri="{FF2B5EF4-FFF2-40B4-BE49-F238E27FC236}">
                <a16:creationId xmlns:a16="http://schemas.microsoft.com/office/drawing/2014/main" id="{62D72DF6-455F-49BB-BA77-CFB0EF824348}"/>
              </a:ext>
            </a:extLst>
          </p:cNvPr>
          <p:cNvSpPr>
            <a:spLocks noGrp="1"/>
          </p:cNvSpPr>
          <p:nvPr>
            <p:ph type="body" sz="quarter" idx="10" hasCustomPrompt="1"/>
          </p:nvPr>
        </p:nvSpPr>
        <p:spPr>
          <a:xfrm>
            <a:off x="669925" y="1884363"/>
            <a:ext cx="7839075" cy="3089275"/>
          </a:xfrm>
        </p:spPr>
        <p:txBody>
          <a:bodyPr>
            <a:normAutofit/>
          </a:bodyPr>
          <a:lstStyle>
            <a:lvl1pPr marL="0" indent="0">
              <a:buNone/>
              <a:defRPr lang="en-GB" sz="6750" b="1" i="0" u="none" strike="noStrike" cap="none" spc="0" baseline="0" dirty="0">
                <a:ln>
                  <a:noFill/>
                </a:ln>
                <a:solidFill>
                  <a:srgbClr val="000000"/>
                </a:solidFill>
                <a:uFillTx/>
                <a:latin typeface="Avenir Next Condensed"/>
                <a:ea typeface="Avenir Next Condensed"/>
                <a:cs typeface="Avenir Next Condensed"/>
                <a:sym typeface="Helvetica Neue Medium"/>
              </a:defRPr>
            </a:lvl1pPr>
          </a:lstStyle>
          <a:p>
            <a:pPr lvl="0"/>
            <a:r>
              <a:rPr lang="nl-NL" sz="6750" dirty="0">
                <a:latin typeface="Avenir Next Condensed"/>
              </a:rPr>
              <a:t>VOORBEELD VAN EEN TITEL_</a:t>
            </a:r>
            <a:endParaRPr lang="en-GB" dirty="0"/>
          </a:p>
        </p:txBody>
      </p:sp>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669925" y="5095875"/>
            <a:ext cx="7839075" cy="1009650"/>
          </a:xfrm>
        </p:spPr>
        <p:txBody>
          <a:bodyPr>
            <a:normAutofit/>
          </a:bodyPr>
          <a:lstStyle>
            <a:lvl1pPr marL="0" indent="0">
              <a:buNone/>
              <a:defRPr lang="en-GB" sz="3300" b="0" i="0" u="none" strike="noStrike" cap="none" spc="0" baseline="0" dirty="0">
                <a:ln>
                  <a:noFill/>
                </a:ln>
                <a:solidFill>
                  <a:srgbClr val="000000"/>
                </a:solidFill>
                <a:uFillTx/>
                <a:latin typeface="Avenir Next Condensed"/>
                <a:ea typeface="Avenir Next Condensed Medium"/>
                <a:cs typeface="Avenir Next Condensed Medium"/>
                <a:sym typeface="Avenir Next Condensed Medium"/>
              </a:defRPr>
            </a:lvl1pPr>
          </a:lstStyle>
          <a:p>
            <a:pPr lvl="0"/>
            <a:r>
              <a:rPr lang="nl-NL" dirty="0"/>
              <a:t>VOORBEELD VAN EEN ONDERTITEL</a:t>
            </a:r>
            <a:endParaRPr lang="en-GB" dirty="0"/>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669925" y="1196297"/>
            <a:ext cx="7844102" cy="588915"/>
          </a:xfrm>
        </p:spPr>
        <p:txBody>
          <a:bodyPr anchor="b">
            <a:noAutofit/>
          </a:bodyPr>
          <a:lstStyle>
            <a:lvl1pPr marL="0" indent="0">
              <a:buNone/>
              <a:defRPr lang="nl-NL" sz="2461" b="0" kern="1200" baseline="0" dirty="0" smtClean="0">
                <a:solidFill>
                  <a:srgbClr val="E50856"/>
                </a:solidFill>
                <a:latin typeface="Avenir Next Condensed"/>
                <a:ea typeface="Avenir Next Condensed Demi Bold"/>
                <a:cs typeface="Avenir Next Condensed Demi Bold"/>
                <a:sym typeface="Avenir Next Condensed Demi Bold"/>
              </a:defRPr>
            </a:lvl1pPr>
          </a:lstStyle>
          <a:p>
            <a:pPr lvl="0"/>
            <a:r>
              <a:rPr lang="nl-NL" dirty="0"/>
              <a:t>NAAM OPLEIDING/FACULTEIT</a:t>
            </a:r>
          </a:p>
        </p:txBody>
      </p:sp>
    </p:spTree>
    <p:extLst>
      <p:ext uri="{BB962C8B-B14F-4D97-AF65-F5344CB8AC3E}">
        <p14:creationId xmlns:p14="http://schemas.microsoft.com/office/powerpoint/2010/main" val="178525550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49" y="1825625"/>
            <a:ext cx="7886699" cy="4351338"/>
          </a:xfrm>
        </p:spPr>
        <p:txBody>
          <a:bodyPr>
            <a:normAutofit/>
          </a:bodyPr>
          <a:lstStyle>
            <a:lvl1pPr marL="0" indent="0">
              <a:buNone/>
              <a:defRPr sz="1700"/>
            </a:lvl1pPr>
          </a:lstStyle>
          <a:p>
            <a:pPr lvl="0"/>
            <a:r>
              <a:rPr lang="nl-NL" sz="1700" dirty="0"/>
              <a:t>Voorbeeldtekst</a:t>
            </a:r>
            <a:endParaRPr lang="en-GB" dirty="0"/>
          </a:p>
        </p:txBody>
      </p:sp>
    </p:spTree>
    <p:extLst>
      <p:ext uri="{BB962C8B-B14F-4D97-AF65-F5344CB8AC3E}">
        <p14:creationId xmlns:p14="http://schemas.microsoft.com/office/powerpoint/2010/main" val="19907683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3600450" cy="4351338"/>
          </a:xfrm>
        </p:spPr>
        <p:txBody>
          <a:bodyPr>
            <a:normAutofit/>
          </a:bodyPr>
          <a:lstStyle>
            <a:lvl1pPr marL="0" indent="0">
              <a:buNone/>
              <a:defRPr sz="1700"/>
            </a:lvl1pPr>
          </a:lstStyle>
          <a:p>
            <a:pPr lvl="0"/>
            <a:r>
              <a:rPr lang="nl-NL" sz="1700" dirty="0"/>
              <a:t>Voorbeeldtekst</a:t>
            </a:r>
            <a:endParaRPr lang="en-GB" dirty="0"/>
          </a:p>
        </p:txBody>
      </p:sp>
    </p:spTree>
    <p:extLst>
      <p:ext uri="{BB962C8B-B14F-4D97-AF65-F5344CB8AC3E}">
        <p14:creationId xmlns:p14="http://schemas.microsoft.com/office/powerpoint/2010/main" val="34723244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Teks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3600450" cy="4351338"/>
          </a:xfrm>
        </p:spPr>
        <p:txBody>
          <a:bodyPr>
            <a:normAutofit/>
          </a:bodyPr>
          <a:lstStyle>
            <a:lvl1pPr marL="0" indent="0">
              <a:buNone/>
              <a:defRPr sz="1700">
                <a:latin typeface="Arial" panose="020B0604020202020204" pitchFamily="34" charset="0"/>
                <a:cs typeface="Arial" panose="020B0604020202020204" pitchFamily="34" charset="0"/>
              </a:defRPr>
            </a:lvl1pPr>
          </a:lstStyle>
          <a:p>
            <a:pPr lvl="0"/>
            <a:r>
              <a:rPr lang="nl-NL" sz="1700" dirty="0"/>
              <a:t>Voorbeeldtekst</a:t>
            </a:r>
            <a:endParaRPr lang="en-GB" dirty="0"/>
          </a:p>
        </p:txBody>
      </p:sp>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825625"/>
            <a:ext cx="3600450" cy="4351338"/>
          </a:xfrm>
        </p:spPr>
        <p:txBody>
          <a:bodyPr>
            <a:normAutofit/>
          </a:bodyPr>
          <a:lstStyle>
            <a:lvl1pPr>
              <a:defRPr sz="1700">
                <a:latin typeface="Arial" panose="020B0604020202020204" pitchFamily="34" charset="0"/>
                <a:cs typeface="Arial" panose="020B0604020202020204" pitchFamily="34" charset="0"/>
              </a:defRPr>
            </a:lvl1pPr>
          </a:lstStyle>
          <a:p>
            <a:r>
              <a:rPr lang="en-GB"/>
              <a:t>Click icon to add picture</a:t>
            </a:r>
            <a:endParaRPr lang="en-GB" dirty="0"/>
          </a:p>
        </p:txBody>
      </p:sp>
    </p:spTree>
    <p:extLst>
      <p:ext uri="{BB962C8B-B14F-4D97-AF65-F5344CB8AC3E}">
        <p14:creationId xmlns:p14="http://schemas.microsoft.com/office/powerpoint/2010/main" val="147321608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ubbele 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2438397"/>
            <a:ext cx="3600450" cy="3738566"/>
          </a:xfrm>
        </p:spPr>
        <p:txBody>
          <a:bodyPr>
            <a:normAutofit/>
          </a:bodyPr>
          <a:lstStyle>
            <a:lvl1pPr marL="0" indent="0">
              <a:buNone/>
              <a:defRPr sz="1600">
                <a:latin typeface="Arial" panose="020B0604020202020204" pitchFamily="34" charset="0"/>
                <a:cs typeface="Arial" panose="020B0604020202020204" pitchFamily="34" charset="0"/>
              </a:defRPr>
            </a:lvl1pPr>
          </a:lstStyle>
          <a:p>
            <a:pPr lvl="0"/>
            <a:r>
              <a:rPr lang="nl-NL" sz="1700" dirty="0"/>
              <a:t>Voorbeeldtekst</a:t>
            </a:r>
            <a:endParaRPr lang="en-GB" dirty="0"/>
          </a:p>
        </p:txBody>
      </p:sp>
      <p:sp>
        <p:nvSpPr>
          <p:cNvPr id="8" name="Tijdelijke aanduiding voor inhoud 2">
            <a:extLst>
              <a:ext uri="{FF2B5EF4-FFF2-40B4-BE49-F238E27FC236}">
                <a16:creationId xmlns:a16="http://schemas.microsoft.com/office/drawing/2014/main" id="{302C1A6C-E298-44F7-B7CD-33C3102FF01B}"/>
              </a:ext>
            </a:extLst>
          </p:cNvPr>
          <p:cNvSpPr>
            <a:spLocks noGrp="1"/>
          </p:cNvSpPr>
          <p:nvPr>
            <p:ph idx="14" hasCustomPrompt="1"/>
          </p:nvPr>
        </p:nvSpPr>
        <p:spPr>
          <a:xfrm>
            <a:off x="4914900" y="2438395"/>
            <a:ext cx="3600450" cy="3738568"/>
          </a:xfrm>
        </p:spPr>
        <p:txBody>
          <a:bodyPr>
            <a:normAutofit/>
          </a:bodyPr>
          <a:lstStyle>
            <a:lvl1pPr marL="0" indent="0">
              <a:buNone/>
              <a:defRPr sz="1600">
                <a:latin typeface="Arial" panose="020B0604020202020204" pitchFamily="34" charset="0"/>
                <a:cs typeface="Arial" panose="020B0604020202020204" pitchFamily="34" charset="0"/>
              </a:defRPr>
            </a:lvl1pPr>
          </a:lstStyle>
          <a:p>
            <a:pPr lvl="0"/>
            <a:r>
              <a:rPr lang="nl-NL" sz="1700" dirty="0"/>
              <a:t>Voorbeeldtekst</a:t>
            </a:r>
            <a:endParaRPr lang="en-GB" dirty="0"/>
          </a:p>
        </p:txBody>
      </p:sp>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4914900" y="1778433"/>
            <a:ext cx="3600450" cy="572219"/>
          </a:xfrm>
        </p:spPr>
        <p:txBody>
          <a:bodyPr anchor="ctr">
            <a:normAutofit/>
          </a:bodyPr>
          <a:lstStyle>
            <a:lvl1pPr marL="0" indent="0">
              <a:buNone/>
              <a:defRPr sz="1600" b="1"/>
            </a:lvl1pPr>
          </a:lstStyle>
          <a:p>
            <a:pPr lvl="0"/>
            <a:r>
              <a:rPr lang="nl-NL" dirty="0"/>
              <a:t>Klik om een tekst toe te voegen</a:t>
            </a:r>
            <a:endParaRPr lang="en-GB" dirty="0"/>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628650" y="1778434"/>
            <a:ext cx="3600450" cy="572219"/>
          </a:xfrm>
        </p:spPr>
        <p:txBody>
          <a:bodyPr anchor="ctr">
            <a:normAutofit/>
          </a:bodyPr>
          <a:lstStyle>
            <a:lvl1pPr marL="0" indent="0">
              <a:buNone/>
              <a:defRPr sz="1600" b="1"/>
            </a:lvl1pPr>
          </a:lstStyle>
          <a:p>
            <a:pPr lvl="0"/>
            <a:r>
              <a:rPr lang="nl-NL" dirty="0"/>
              <a:t>Klik om een tekst toe te voegen</a:t>
            </a:r>
            <a:endParaRPr lang="en-GB" dirty="0"/>
          </a:p>
        </p:txBody>
      </p:sp>
    </p:spTree>
    <p:extLst>
      <p:ext uri="{BB962C8B-B14F-4D97-AF65-F5344CB8AC3E}">
        <p14:creationId xmlns:p14="http://schemas.microsoft.com/office/powerpoint/2010/main" val="26104275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p:nvSpPr>
        <p:spPr>
          <a:xfrm>
            <a:off x="2362200" y="733425"/>
            <a:ext cx="44196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Afbeelding 2">
            <a:extLst>
              <a:ext uri="{FF2B5EF4-FFF2-40B4-BE49-F238E27FC236}">
                <a16:creationId xmlns:a16="http://schemas.microsoft.com/office/drawing/2014/main" id="{FFDA8079-95BD-45E3-8313-ABF6A59ED207}"/>
              </a:ext>
            </a:extLst>
          </p:cNvPr>
          <p:cNvPicPr>
            <a:picLocks noChangeAspect="1"/>
          </p:cNvPicPr>
          <p:nvPr/>
        </p:nvPicPr>
        <p:blipFill>
          <a:blip r:embed="rId2"/>
          <a:stretch>
            <a:fillRect/>
          </a:stretch>
        </p:blipFill>
        <p:spPr>
          <a:xfrm>
            <a:off x="2730161" y="601588"/>
            <a:ext cx="355939" cy="297299"/>
          </a:xfrm>
          <a:prstGeom prst="rect">
            <a:avLst/>
          </a:prstGeom>
        </p:spPr>
      </p:pic>
      <p:sp>
        <p:nvSpPr>
          <p:cNvPr id="18" name="Tijdelijke aanduiding voor tekst 17">
            <a:extLst>
              <a:ext uri="{FF2B5EF4-FFF2-40B4-BE49-F238E27FC236}">
                <a16:creationId xmlns:a16="http://schemas.microsoft.com/office/drawing/2014/main" id="{0085B888-A864-4C76-87C8-996231F3744D}"/>
              </a:ext>
            </a:extLst>
          </p:cNvPr>
          <p:cNvSpPr>
            <a:spLocks noGrp="1"/>
          </p:cNvSpPr>
          <p:nvPr>
            <p:ph type="body" sz="quarter" idx="10" hasCustomPrompt="1"/>
          </p:nvPr>
        </p:nvSpPr>
        <p:spPr>
          <a:xfrm>
            <a:off x="2730839" y="1628775"/>
            <a:ext cx="3682322" cy="3600450"/>
          </a:xfrm>
        </p:spPr>
        <p:txBody>
          <a:bodyPr>
            <a:normAutofit/>
          </a:bodyPr>
          <a:lstStyle>
            <a:lvl1pPr marL="0" indent="0">
              <a:buNone/>
              <a:defRPr sz="3600">
                <a:solidFill>
                  <a:schemeClr val="bg1"/>
                </a:solidFill>
              </a:defRPr>
            </a:lvl1pPr>
          </a:lstStyle>
          <a:p>
            <a:pPr lvl="0"/>
            <a:r>
              <a:rPr lang="nl-NL" sz="3600" dirty="0"/>
              <a:t>‘</a:t>
            </a:r>
            <a:r>
              <a:rPr lang="en-GB" sz="3600" dirty="0"/>
              <a:t>Quote’</a:t>
            </a:r>
            <a:endParaRPr lang="nl-NL" sz="3600" dirty="0"/>
          </a:p>
        </p:txBody>
      </p:sp>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2730161" y="5429599"/>
            <a:ext cx="3683000" cy="493713"/>
          </a:xfrm>
        </p:spPr>
        <p:txBody>
          <a:bodyPr anchor="b"/>
          <a:lstStyle>
            <a:lvl1pPr marL="0" indent="0">
              <a:buNone/>
              <a:defRPr sz="1740">
                <a:solidFill>
                  <a:schemeClr val="bg1"/>
                </a:solidFill>
              </a:defRPr>
            </a:lvl1pPr>
          </a:lstStyle>
          <a:p>
            <a:pPr lvl="0"/>
            <a:r>
              <a:rPr lang="nl-NL" dirty="0"/>
              <a:t>NAAM</a:t>
            </a:r>
            <a:endParaRPr lang="en-GB" dirty="0"/>
          </a:p>
        </p:txBody>
      </p:sp>
    </p:spTree>
    <p:extLst>
      <p:ext uri="{BB962C8B-B14F-4D97-AF65-F5344CB8AC3E}">
        <p14:creationId xmlns:p14="http://schemas.microsoft.com/office/powerpoint/2010/main" val="1933552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0" y="863600"/>
            <a:ext cx="9144000" cy="5994400"/>
          </a:xfrm>
        </p:spPr>
        <p:txBody>
          <a:bodyPr anchor="t" anchorCtr="1"/>
          <a:lstStyle/>
          <a:p>
            <a:r>
              <a:rPr lang="nl-NL" dirty="0"/>
              <a:t>afbeelding toevoegen (optioneel)</a:t>
            </a:r>
          </a:p>
        </p:txBody>
      </p:sp>
      <p:sp>
        <p:nvSpPr>
          <p:cNvPr id="10" name="Rechthoek 9"/>
          <p:cNvSpPr/>
          <p:nvPr userDrawn="1"/>
        </p:nvSpPr>
        <p:spPr>
          <a:xfrm>
            <a:off x="2766703" y="2844800"/>
            <a:ext cx="6377297" cy="2032000"/>
          </a:xfrm>
          <a:prstGeom prst="rect">
            <a:avLst/>
          </a:prstGeom>
          <a:solidFill>
            <a:srgbClr val="9886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itle Placeholder 1"/>
          <p:cNvSpPr>
            <a:spLocks noGrp="1"/>
          </p:cNvSpPr>
          <p:nvPr>
            <p:ph type="title" hasCustomPrompt="1"/>
          </p:nvPr>
        </p:nvSpPr>
        <p:spPr>
          <a:xfrm>
            <a:off x="2766704" y="3420987"/>
            <a:ext cx="6102660" cy="650375"/>
          </a:xfrm>
          <a:prstGeom prst="rect">
            <a:avLst/>
          </a:prstGeom>
        </p:spPr>
        <p:txBody>
          <a:bodyPr vert="horz" lIns="91440" tIns="45720" rIns="91440" bIns="45720" rtlCol="0" anchor="t">
            <a:noAutofit/>
          </a:bodyPr>
          <a:lstStyle>
            <a:lvl1pPr>
              <a:defRPr b="1" i="0">
                <a:latin typeface="Helvetica Neue"/>
                <a:cs typeface="Helvetica Neue"/>
              </a:defRPr>
            </a:lvl1pPr>
          </a:lstStyle>
          <a:p>
            <a:r>
              <a:rPr lang="nl-NL" dirty="0"/>
              <a:t>titel in kleine letters</a:t>
            </a:r>
            <a:endParaRPr lang="en-US" dirty="0"/>
          </a:p>
        </p:txBody>
      </p:sp>
      <p:sp>
        <p:nvSpPr>
          <p:cNvPr id="17" name="Content Placeholder 2"/>
          <p:cNvSpPr>
            <a:spLocks noGrp="1"/>
          </p:cNvSpPr>
          <p:nvPr>
            <p:ph idx="16" hasCustomPrompt="1"/>
          </p:nvPr>
        </p:nvSpPr>
        <p:spPr>
          <a:xfrm>
            <a:off x="2766705" y="3984455"/>
            <a:ext cx="6102660" cy="393744"/>
          </a:xfrm>
        </p:spPr>
        <p:txBody>
          <a:bodyPr/>
          <a:lstStyle>
            <a:lvl1pPr marL="0" indent="0">
              <a:buFont typeface="Arial"/>
              <a:buNone/>
              <a:defRPr b="0" i="0">
                <a:solidFill>
                  <a:schemeClr val="bg1"/>
                </a:solidFill>
                <a:latin typeface="Helvetica Neue"/>
                <a:cs typeface="Helvetica Neue"/>
              </a:defRPr>
            </a:lvl1pPr>
          </a:lstStyle>
          <a:p>
            <a:r>
              <a:rPr lang="nl-NL" dirty="0"/>
              <a:t>titel in kleine letters</a:t>
            </a:r>
            <a:endParaRPr lang="en-US" dirty="0"/>
          </a:p>
        </p:txBody>
      </p:sp>
    </p:spTree>
    <p:extLst>
      <p:ext uri="{BB962C8B-B14F-4D97-AF65-F5344CB8AC3E}">
        <p14:creationId xmlns:p14="http://schemas.microsoft.com/office/powerpoint/2010/main" val="32373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45143" y="1096887"/>
            <a:ext cx="8724220" cy="650375"/>
          </a:xfrm>
          <a:prstGeom prst="rect">
            <a:avLst/>
          </a:prstGeom>
        </p:spPr>
        <p:txBody>
          <a:bodyPr vert="horz" lIns="91440" tIns="45720" rIns="91440" bIns="45720" rtlCol="0" anchor="t">
            <a:noAutofit/>
          </a:bodyPr>
          <a:lstStyle>
            <a:lvl1pPr>
              <a:defRPr b="1" i="0">
                <a:latin typeface="Helvetica Neue"/>
                <a:cs typeface="Helvetica Neue"/>
              </a:defRPr>
            </a:lvl1pPr>
          </a:lstStyle>
          <a:p>
            <a:r>
              <a:rPr lang="nl-NL" dirty="0"/>
              <a:t>titel in kleine letters</a:t>
            </a:r>
            <a:endParaRPr lang="en-US" dirty="0"/>
          </a:p>
        </p:txBody>
      </p:sp>
      <p:sp>
        <p:nvSpPr>
          <p:cNvPr id="9" name="Content Placeholder 2"/>
          <p:cNvSpPr>
            <a:spLocks noGrp="1"/>
          </p:cNvSpPr>
          <p:nvPr>
            <p:ph idx="13" hasCustomPrompt="1"/>
          </p:nvPr>
        </p:nvSpPr>
        <p:spPr>
          <a:xfrm>
            <a:off x="2766703" y="2017337"/>
            <a:ext cx="6102660" cy="4319964"/>
          </a:xfrm>
        </p:spPr>
        <p:txBody>
          <a:bodyPr/>
          <a:lstStyle>
            <a:lvl1pPr marL="0" indent="0">
              <a:buFontTx/>
              <a:buNone/>
              <a:defRPr b="1" i="0" baseline="0">
                <a:latin typeface="Helvetica Neue"/>
                <a:cs typeface="Helvetica Neue"/>
              </a:defRPr>
            </a:lvl1pPr>
          </a:lstStyle>
          <a:p>
            <a:r>
              <a:rPr lang="nl-NL" dirty="0"/>
              <a:t>Gebruik deze gehele 2/3-kolom voor de belangrijke gegevens of afbeeldingen.</a:t>
            </a:r>
          </a:p>
          <a:p>
            <a:endParaRPr lang="nl-NL" dirty="0"/>
          </a:p>
          <a:p>
            <a:pPr marL="342900" indent="-342900">
              <a:buFont typeface="Arial"/>
              <a:buChar char="•"/>
            </a:pPr>
            <a:r>
              <a:rPr lang="nl-NL" dirty="0"/>
              <a:t>of </a:t>
            </a:r>
            <a:r>
              <a:rPr lang="nl-NL" dirty="0" err="1"/>
              <a:t>bullets</a:t>
            </a:r>
            <a:endParaRPr lang="nl-NL" dirty="0"/>
          </a:p>
          <a:p>
            <a:pPr marL="342900" indent="-342900">
              <a:buFont typeface="Arial"/>
              <a:buChar char="•"/>
            </a:pPr>
            <a:r>
              <a:rPr lang="nl-NL" dirty="0"/>
              <a:t>en nog meer </a:t>
            </a:r>
            <a:r>
              <a:rPr lang="nl-NL" dirty="0" err="1"/>
              <a:t>bullets</a:t>
            </a:r>
            <a:endParaRPr lang="nl-NL" dirty="0"/>
          </a:p>
          <a:p>
            <a:pPr marL="342900" indent="-342900">
              <a:buFont typeface="Arial"/>
              <a:buChar char="•"/>
            </a:pPr>
            <a:r>
              <a:rPr lang="nl-NL" dirty="0"/>
              <a:t>einde</a:t>
            </a:r>
          </a:p>
        </p:txBody>
      </p:sp>
      <p:sp>
        <p:nvSpPr>
          <p:cNvPr id="16" name="Content Placeholder 2"/>
          <p:cNvSpPr>
            <a:spLocks noGrp="1"/>
          </p:cNvSpPr>
          <p:nvPr>
            <p:ph idx="16" hasCustomPrompt="1"/>
          </p:nvPr>
        </p:nvSpPr>
        <p:spPr>
          <a:xfrm>
            <a:off x="145143" y="1660355"/>
            <a:ext cx="8724221" cy="281567"/>
          </a:xfrm>
        </p:spPr>
        <p:txBody>
          <a:bodyPr/>
          <a:lstStyle>
            <a:lvl1pPr marL="0" indent="0">
              <a:buFont typeface="Arial"/>
              <a:buNone/>
              <a:defRPr b="0" i="0">
                <a:latin typeface="Helvetica Neue"/>
                <a:cs typeface="Helvetica Neue"/>
              </a:defRPr>
            </a:lvl1pPr>
          </a:lstStyle>
          <a:p>
            <a:r>
              <a:rPr lang="nl-NL" dirty="0"/>
              <a:t>titel in kleine letters</a:t>
            </a:r>
            <a:endParaRPr lang="en-US" dirty="0"/>
          </a:p>
        </p:txBody>
      </p:sp>
      <p:sp>
        <p:nvSpPr>
          <p:cNvPr id="8" name="Content Placeholder 2"/>
          <p:cNvSpPr>
            <a:spLocks noGrp="1"/>
          </p:cNvSpPr>
          <p:nvPr>
            <p:ph idx="17" hasCustomPrompt="1"/>
          </p:nvPr>
        </p:nvSpPr>
        <p:spPr>
          <a:xfrm>
            <a:off x="2766703" y="381569"/>
            <a:ext cx="6102659" cy="365125"/>
          </a:xfrm>
        </p:spPr>
        <p:txBody>
          <a:bodyPr>
            <a:normAutofit/>
          </a:bodyPr>
          <a:lstStyle>
            <a:lvl1pPr marL="0" indent="0" algn="r">
              <a:buFont typeface="Arial"/>
              <a:buNone/>
              <a:defRPr sz="1200" b="0" i="0">
                <a:solidFill>
                  <a:schemeClr val="bg1"/>
                </a:solidFill>
                <a:latin typeface="Helvetica Neue"/>
                <a:cs typeface="Helvetica Neue"/>
              </a:defRPr>
            </a:lvl1pPr>
          </a:lstStyle>
          <a:p>
            <a:fld id="{C39CD6CD-D22F-ED4D-A51C-BA6EDB5BCAE0}" type="slidenum">
              <a:rPr lang="en-US" smtClean="0"/>
              <a:t>‹nr.›</a:t>
            </a:fld>
            <a:r>
              <a:rPr lang="en-US" dirty="0"/>
              <a:t> van </a:t>
            </a:r>
          </a:p>
        </p:txBody>
      </p:sp>
      <p:sp>
        <p:nvSpPr>
          <p:cNvPr id="13" name="Content Placeholder 2"/>
          <p:cNvSpPr>
            <a:spLocks noGrp="1"/>
          </p:cNvSpPr>
          <p:nvPr>
            <p:ph idx="19" hasCustomPrompt="1"/>
          </p:nvPr>
        </p:nvSpPr>
        <p:spPr>
          <a:xfrm>
            <a:off x="145143" y="2017337"/>
            <a:ext cx="2458357" cy="4319964"/>
          </a:xfrm>
        </p:spPr>
        <p:txBody>
          <a:bodyPr>
            <a:normAutofit/>
          </a:bodyPr>
          <a:lstStyle>
            <a:lvl1pPr marL="0" indent="0">
              <a:buFont typeface="Arial"/>
              <a:buNone/>
              <a:defRPr sz="1400" b="0" i="0">
                <a:solidFill>
                  <a:schemeClr val="bg1">
                    <a:lumMod val="65000"/>
                  </a:schemeClr>
                </a:solidFill>
                <a:latin typeface="Helvetica Neue"/>
                <a:cs typeface="Helvetica Neue"/>
              </a:defRPr>
            </a:lvl1pPr>
          </a:lstStyle>
          <a:p>
            <a:r>
              <a:rPr lang="nl-NL" dirty="0"/>
              <a:t>Eventuele aantekeningen, verduidelijkingen of bronvermelding komen in deze 1/3-kolom.</a:t>
            </a:r>
          </a:p>
          <a:p>
            <a:endParaRPr lang="nl-NL" dirty="0"/>
          </a:p>
          <a:p>
            <a:r>
              <a:rPr lang="nl-NL" dirty="0"/>
              <a:t>hallo</a:t>
            </a:r>
          </a:p>
          <a:p>
            <a:endParaRPr lang="en-US" dirty="0"/>
          </a:p>
        </p:txBody>
      </p:sp>
    </p:spTree>
    <p:extLst>
      <p:ext uri="{BB962C8B-B14F-4D97-AF65-F5344CB8AC3E}">
        <p14:creationId xmlns:p14="http://schemas.microsoft.com/office/powerpoint/2010/main" val="124504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14BA22C-6D83-C443-917C-4B38F2ADBC36}"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D2A9E-2DDE-564F-A5E2-6D9843E31AAD}" type="slidenum">
              <a:rPr lang="en-US" smtClean="0"/>
              <a:t>‹#›</a:t>
            </a:fld>
            <a:endParaRPr lang="en-US"/>
          </a:p>
        </p:txBody>
      </p:sp>
    </p:spTree>
    <p:extLst>
      <p:ext uri="{BB962C8B-B14F-4D97-AF65-F5344CB8AC3E}">
        <p14:creationId xmlns:p14="http://schemas.microsoft.com/office/powerpoint/2010/main" val="298097383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8" name="Afbeelding 7">
            <a:extLst>
              <a:ext uri="{FF2B5EF4-FFF2-40B4-BE49-F238E27FC236}">
                <a16:creationId xmlns:a16="http://schemas.microsoft.com/office/drawing/2014/main" id="{D2936B9B-9586-48DE-B845-C54BC129D8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49806" y="6227762"/>
            <a:ext cx="1359194" cy="588915"/>
          </a:xfrm>
          <a:prstGeom prst="rect">
            <a:avLst/>
          </a:prstGeom>
        </p:spPr>
      </p:pic>
    </p:spTree>
    <p:extLst>
      <p:ext uri="{BB962C8B-B14F-4D97-AF65-F5344CB8AC3E}">
        <p14:creationId xmlns:p14="http://schemas.microsoft.com/office/powerpoint/2010/main" val="124082539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49" r:id="rId8"/>
    <p:sldLayoutId id="2147483660" r:id="rId9"/>
  </p:sldLayoutIdLst>
  <p:hf hdr="0" ftr="0" dt="0"/>
  <p:txStyles>
    <p:titleStyle>
      <a:lvl1pPr algn="l" defTabSz="685783" rtl="0" eaLnBrk="1" latinLnBrk="0" hangingPunct="1">
        <a:lnSpc>
          <a:spcPct val="90000"/>
        </a:lnSpc>
        <a:spcBef>
          <a:spcPct val="0"/>
        </a:spcBef>
        <a:buNone/>
        <a:defRPr lang="nl-NL" sz="3200" b="0" kern="1200" baseline="0" dirty="0">
          <a:solidFill>
            <a:srgbClr val="E50856"/>
          </a:solidFill>
          <a:latin typeface="Avenir Next Condensed"/>
          <a:ea typeface="+mj-ea"/>
          <a:cs typeface="Arial" panose="020B0604020202020204" pitchFamily="34" charset="0"/>
          <a:sym typeface="Avenir Next Condensed Demi Bold"/>
        </a:defRPr>
      </a:lvl1pPr>
    </p:titleStyle>
    <p:bodyStyle>
      <a:lvl1pPr marL="171446" indent="-171446" algn="l" defTabSz="685783" rtl="0" eaLnBrk="1" latinLnBrk="0" hangingPunct="1">
        <a:lnSpc>
          <a:spcPct val="8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8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8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gmt.icu.hoplite-webservices.com:800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evhints.io/bas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type="body" sz="quarter" idx="10"/>
          </p:nvPr>
        </p:nvSpPr>
        <p:spPr/>
        <p:txBody>
          <a:bodyPr>
            <a:normAutofit/>
          </a:bodyPr>
          <a:lstStyle/>
          <a:p>
            <a:r>
              <a:rPr lang="nl-NL" dirty="0"/>
              <a:t>Minor </a:t>
            </a:r>
            <a:r>
              <a:rPr lang="nl-NL" dirty="0" err="1"/>
              <a:t>Devops</a:t>
            </a:r>
            <a:r>
              <a:rPr lang="nl-NL" dirty="0"/>
              <a:t> Linux_</a:t>
            </a:r>
          </a:p>
        </p:txBody>
      </p:sp>
      <p:sp>
        <p:nvSpPr>
          <p:cNvPr id="7" name="Tijdelijke aanduiding voor tekst 6">
            <a:extLst>
              <a:ext uri="{FF2B5EF4-FFF2-40B4-BE49-F238E27FC236}">
                <a16:creationId xmlns:a16="http://schemas.microsoft.com/office/drawing/2014/main" id="{3A90E8E5-4112-334A-8944-FD40E85DC580}"/>
              </a:ext>
            </a:extLst>
          </p:cNvPr>
          <p:cNvSpPr>
            <a:spLocks noGrp="1"/>
          </p:cNvSpPr>
          <p:nvPr>
            <p:ph type="body" sz="quarter" idx="11"/>
          </p:nvPr>
        </p:nvSpPr>
        <p:spPr/>
        <p:txBody>
          <a:bodyPr/>
          <a:lstStyle/>
          <a:p>
            <a:endParaRPr lang="nl-NL"/>
          </a:p>
        </p:txBody>
      </p:sp>
      <p:sp>
        <p:nvSpPr>
          <p:cNvPr id="8" name="Tijdelijke aanduiding voor tekst 7">
            <a:extLst>
              <a:ext uri="{FF2B5EF4-FFF2-40B4-BE49-F238E27FC236}">
                <a16:creationId xmlns:a16="http://schemas.microsoft.com/office/drawing/2014/main" id="{E17CCCA8-A37F-EB49-9E75-2169C9050BAF}"/>
              </a:ext>
            </a:extLst>
          </p:cNvPr>
          <p:cNvSpPr>
            <a:spLocks noGrp="1"/>
          </p:cNvSpPr>
          <p:nvPr>
            <p:ph type="body" sz="quarter" idx="12"/>
          </p:nvPr>
        </p:nvSpPr>
        <p:spPr/>
        <p:txBody>
          <a:bodyPr/>
          <a:lstStyle/>
          <a:p>
            <a:r>
              <a:rPr lang="en-US" dirty="0"/>
              <a:t>COURSE DATABASES</a:t>
            </a:r>
            <a:endParaRPr lang="nl-NL" dirty="0"/>
          </a:p>
        </p:txBody>
      </p:sp>
      <p:pic>
        <p:nvPicPr>
          <p:cNvPr id="39" name="Afbeelding 38" descr="logo_ha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671" y="6416822"/>
            <a:ext cx="653691" cy="161997"/>
          </a:xfrm>
          <a:prstGeom prst="rect">
            <a:avLst/>
          </a:prstGeom>
        </p:spPr>
      </p:pic>
    </p:spTree>
    <p:extLst>
      <p:ext uri="{BB962C8B-B14F-4D97-AF65-F5344CB8AC3E}">
        <p14:creationId xmlns:p14="http://schemas.microsoft.com/office/powerpoint/2010/main" val="211848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D845-30D0-B243-A1DE-9CA1EAA15418}"/>
              </a:ext>
            </a:extLst>
          </p:cNvPr>
          <p:cNvSpPr>
            <a:spLocks noGrp="1"/>
          </p:cNvSpPr>
          <p:nvPr>
            <p:ph type="title"/>
          </p:nvPr>
        </p:nvSpPr>
        <p:spPr>
          <a:xfrm>
            <a:off x="370841" y="148590"/>
            <a:ext cx="6447501" cy="990600"/>
          </a:xfrm>
        </p:spPr>
        <p:txBody>
          <a:bodyPr>
            <a:normAutofit/>
          </a:bodyPr>
          <a:lstStyle/>
          <a:p>
            <a:r>
              <a:rPr lang="en-US" dirty="0"/>
              <a:t>Asymmetric Key Encryption</a:t>
            </a:r>
          </a:p>
        </p:txBody>
      </p:sp>
      <p:graphicFrame>
        <p:nvGraphicFramePr>
          <p:cNvPr id="5" name="Content Placeholder 2">
            <a:extLst>
              <a:ext uri="{FF2B5EF4-FFF2-40B4-BE49-F238E27FC236}">
                <a16:creationId xmlns:a16="http://schemas.microsoft.com/office/drawing/2014/main" id="{9923957F-6144-4B52-B700-88F33680E4B5}"/>
              </a:ext>
            </a:extLst>
          </p:cNvPr>
          <p:cNvGraphicFramePr>
            <a:graphicFrameLocks noGrp="1"/>
          </p:cNvGraphicFramePr>
          <p:nvPr>
            <p:ph idx="1"/>
            <p:extLst>
              <p:ext uri="{D42A27DB-BD31-4B8C-83A1-F6EECF244321}">
                <p14:modId xmlns:p14="http://schemas.microsoft.com/office/powerpoint/2010/main" val="829715268"/>
              </p:ext>
            </p:extLst>
          </p:nvPr>
        </p:nvGraphicFramePr>
        <p:xfrm>
          <a:off x="107951" y="1288972"/>
          <a:ext cx="8761729" cy="5020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53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6566-409D-BD77-04FD-02DD1D7032BF}"/>
              </a:ext>
            </a:extLst>
          </p:cNvPr>
          <p:cNvSpPr>
            <a:spLocks noGrp="1"/>
          </p:cNvSpPr>
          <p:nvPr>
            <p:ph type="title"/>
          </p:nvPr>
        </p:nvSpPr>
        <p:spPr/>
        <p:txBody>
          <a:bodyPr/>
          <a:lstStyle/>
          <a:p>
            <a:r>
              <a:rPr lang="en-NL" dirty="0"/>
              <a:t>Hashing	</a:t>
            </a:r>
          </a:p>
        </p:txBody>
      </p:sp>
      <p:sp>
        <p:nvSpPr>
          <p:cNvPr id="3" name="Content Placeholder 2">
            <a:extLst>
              <a:ext uri="{FF2B5EF4-FFF2-40B4-BE49-F238E27FC236}">
                <a16:creationId xmlns:a16="http://schemas.microsoft.com/office/drawing/2014/main" id="{0D2172AE-0CA6-A802-8039-75B257284CCA}"/>
              </a:ext>
            </a:extLst>
          </p:cNvPr>
          <p:cNvSpPr>
            <a:spLocks noGrp="1"/>
          </p:cNvSpPr>
          <p:nvPr>
            <p:ph idx="1"/>
          </p:nvPr>
        </p:nvSpPr>
        <p:spPr/>
        <p:txBody>
          <a:bodyPr/>
          <a:lstStyle/>
          <a:p>
            <a:pPr marL="285750" indent="-285750">
              <a:buFont typeface="Arial" panose="020B0604020202020204" pitchFamily="34" charset="0"/>
              <a:buChar char="•"/>
            </a:pPr>
            <a:r>
              <a:rPr lang="en-NL" dirty="0"/>
              <a:t>“One way encryption”</a:t>
            </a:r>
          </a:p>
          <a:p>
            <a:pPr marL="285750" indent="-285750">
              <a:buFont typeface="Arial" panose="020B0604020202020204" pitchFamily="34" charset="0"/>
              <a:buChar char="•"/>
            </a:pPr>
            <a:r>
              <a:rPr lang="en-NL" dirty="0"/>
              <a:t>Verschillende algoritmes: MD5, SHA1, SHA2, SHA3</a:t>
            </a:r>
          </a:p>
          <a:p>
            <a:pPr marL="285750" indent="-285750">
              <a:buFont typeface="Arial" panose="020B0604020202020204" pitchFamily="34" charset="0"/>
              <a:buChar char="•"/>
            </a:pPr>
            <a:r>
              <a:rPr lang="en-NL" dirty="0"/>
              <a:t>Gebruikt om integriteit te bepalen.</a:t>
            </a:r>
          </a:p>
          <a:p>
            <a:pPr marL="285750" indent="-285750">
              <a:buFont typeface="Arial" panose="020B0604020202020204" pitchFamily="34" charset="0"/>
              <a:buChar char="•"/>
            </a:pPr>
            <a:r>
              <a:rPr lang="en-NL" dirty="0"/>
              <a:t>Voobeelden: passwords worden gehasht opgeslagen door het OS.</a:t>
            </a:r>
          </a:p>
        </p:txBody>
      </p:sp>
    </p:spTree>
    <p:extLst>
      <p:ext uri="{BB962C8B-B14F-4D97-AF65-F5344CB8AC3E}">
        <p14:creationId xmlns:p14="http://schemas.microsoft.com/office/powerpoint/2010/main" val="151808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ym typeface="Wingdings" pitchFamily="2" charset="2"/>
              </a:rPr>
              <a:t>SSH </a:t>
            </a:r>
            <a:r>
              <a:rPr lang="nl-NL" dirty="0" err="1">
                <a:sym typeface="Wingdings" pitchFamily="2" charset="2"/>
              </a:rPr>
              <a:t>session</a:t>
            </a:r>
            <a:r>
              <a:rPr lang="nl-NL" dirty="0">
                <a:sym typeface="Wingdings" pitchFamily="2" charset="2"/>
              </a:rPr>
              <a:t> </a:t>
            </a:r>
            <a:r>
              <a:rPr lang="nl-NL" dirty="0" err="1">
                <a:sym typeface="Wingdings" pitchFamily="2" charset="2"/>
              </a:rPr>
              <a:t>key</a:t>
            </a:r>
            <a:r>
              <a:rPr lang="nl-NL" dirty="0">
                <a:sym typeface="Wingdings" pitchFamily="2" charset="2"/>
              </a:rPr>
              <a:t> en authenticatie</a:t>
            </a:r>
            <a:endParaRPr lang="nl-NL" dirty="0"/>
          </a:p>
        </p:txBody>
      </p:sp>
      <p:sp>
        <p:nvSpPr>
          <p:cNvPr id="5" name="Tijdelijke aanduiding voor inhoud 4">
            <a:extLst>
              <a:ext uri="{FF2B5EF4-FFF2-40B4-BE49-F238E27FC236}">
                <a16:creationId xmlns:a16="http://schemas.microsoft.com/office/drawing/2014/main" id="{C613F526-73E1-7B41-895D-4B4E600B862D}"/>
              </a:ext>
            </a:extLst>
          </p:cNvPr>
          <p:cNvSpPr>
            <a:spLocks noGrp="1"/>
          </p:cNvSpPr>
          <p:nvPr>
            <p:ph idx="1"/>
          </p:nvPr>
        </p:nvSpPr>
        <p:spPr/>
        <p:txBody>
          <a:bodyPr/>
          <a:lstStyle/>
          <a:p>
            <a:r>
              <a:rPr lang="nl-NL" dirty="0"/>
              <a:t>SSH gebruikt public en private </a:t>
            </a:r>
            <a:r>
              <a:rPr lang="nl-NL" dirty="0" err="1"/>
              <a:t>keypairs</a:t>
            </a: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Om een symmetrische sleutel te berekenen waar de sessie mee </a:t>
            </a:r>
            <a:r>
              <a:rPr lang="nl-NL" dirty="0" err="1"/>
              <a:t>encrypt</a:t>
            </a:r>
            <a:r>
              <a:rPr lang="nl-NL" dirty="0"/>
              <a:t> wordt</a:t>
            </a:r>
          </a:p>
          <a:p>
            <a:pPr marL="285750" indent="-285750">
              <a:buFont typeface="Arial" panose="020B0604020202020204" pitchFamily="34" charset="0"/>
              <a:buChar char="•"/>
            </a:pPr>
            <a:r>
              <a:rPr lang="nl-NL" dirty="0"/>
              <a:t>Voor de authenticatie van de sessie.</a:t>
            </a:r>
          </a:p>
          <a:p>
            <a:endParaRPr lang="nl-NL" dirty="0"/>
          </a:p>
          <a:p>
            <a:r>
              <a:rPr lang="nl-NL" dirty="0"/>
              <a:t>Voor het eerste proces gebruikt SSH het </a:t>
            </a:r>
            <a:r>
              <a:rPr lang="nl-NL" dirty="0" err="1"/>
              <a:t>Diffie</a:t>
            </a:r>
            <a:r>
              <a:rPr lang="nl-NL" dirty="0"/>
              <a:t>-Hellman algoritme. DH algoritme zelf valt buiten de scope van deze presentatie.</a:t>
            </a:r>
          </a:p>
          <a:p>
            <a:endParaRPr lang="nl-NL" dirty="0"/>
          </a:p>
          <a:p>
            <a:r>
              <a:rPr lang="nl-NL" dirty="0"/>
              <a:t>Voor authenticatie genereer je een public/private </a:t>
            </a:r>
            <a:r>
              <a:rPr lang="nl-NL" dirty="0" err="1"/>
              <a:t>keypair</a:t>
            </a:r>
            <a:r>
              <a:rPr lang="nl-NL" dirty="0"/>
              <a:t> op de client.</a:t>
            </a:r>
          </a:p>
          <a:p>
            <a:r>
              <a:rPr lang="nl-NL" dirty="0"/>
              <a:t>Private hou jezelf (beschermd)</a:t>
            </a:r>
          </a:p>
          <a:p>
            <a:r>
              <a:rPr lang="nl-NL" dirty="0"/>
              <a:t>Public plaats je op de server onder een user account.</a:t>
            </a:r>
          </a:p>
          <a:p>
            <a:endParaRPr lang="nl-NL" dirty="0"/>
          </a:p>
          <a:p>
            <a:r>
              <a:rPr lang="nl-NL" dirty="0"/>
              <a:t>Het proces is als volgt (versimpeld):</a:t>
            </a:r>
          </a:p>
        </p:txBody>
      </p:sp>
      <p:sp>
        <p:nvSpPr>
          <p:cNvPr id="4" name="Tijdelijke aanduiding voor voettekst 3"/>
          <p:cNvSpPr>
            <a:spLocks noGrp="1"/>
          </p:cNvSpPr>
          <p:nvPr>
            <p:ph type="ftr" sz="quarter" idx="4294967295"/>
          </p:nvPr>
        </p:nvSpPr>
        <p:spPr>
          <a:xfrm>
            <a:off x="6248400" y="6311897"/>
            <a:ext cx="2895600" cy="244475"/>
          </a:xfrm>
          <a:prstGeom prst="rect">
            <a:avLst/>
          </a:prstGeom>
        </p:spPr>
        <p:txBody>
          <a:bodyPr/>
          <a:lstStyle/>
          <a:p>
            <a:pPr>
              <a:defRPr/>
            </a:pPr>
            <a:r>
              <a:rPr lang="en-GB" sz="1600" dirty="0">
                <a:latin typeface="Arial" panose="020B0604020202020204" pitchFamily="34" charset="0"/>
                <a:cs typeface="Arial" panose="020B0604020202020204" pitchFamily="34" charset="0"/>
              </a:rPr>
              <a:t>©HAN</a:t>
            </a:r>
          </a:p>
        </p:txBody>
      </p:sp>
    </p:spTree>
    <p:extLst>
      <p:ext uri="{BB962C8B-B14F-4D97-AF65-F5344CB8AC3E}">
        <p14:creationId xmlns:p14="http://schemas.microsoft.com/office/powerpoint/2010/main" val="276342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0BB7E-B876-A4F7-7F3E-BD4A60397357}"/>
              </a:ext>
            </a:extLst>
          </p:cNvPr>
          <p:cNvSpPr>
            <a:spLocks noGrp="1"/>
          </p:cNvSpPr>
          <p:nvPr>
            <p:ph type="title"/>
          </p:nvPr>
        </p:nvSpPr>
        <p:spPr/>
        <p:txBody>
          <a:bodyPr/>
          <a:lstStyle/>
          <a:p>
            <a:r>
              <a:rPr lang="en-NL" dirty="0"/>
              <a:t>SSH authenticatie flow (versimpeld)</a:t>
            </a:r>
          </a:p>
        </p:txBody>
      </p:sp>
      <p:sp>
        <p:nvSpPr>
          <p:cNvPr id="3" name="Content Placeholder 2">
            <a:extLst>
              <a:ext uri="{FF2B5EF4-FFF2-40B4-BE49-F238E27FC236}">
                <a16:creationId xmlns:a16="http://schemas.microsoft.com/office/drawing/2014/main" id="{B26FC838-CDCA-8575-C5B2-B53070C1A7F7}"/>
              </a:ext>
            </a:extLst>
          </p:cNvPr>
          <p:cNvSpPr>
            <a:spLocks noGrp="1"/>
          </p:cNvSpPr>
          <p:nvPr>
            <p:ph idx="1"/>
          </p:nvPr>
        </p:nvSpPr>
        <p:spPr/>
        <p:txBody>
          <a:bodyPr/>
          <a:lstStyle/>
          <a:p>
            <a:pPr marL="285750" indent="-285750">
              <a:buFont typeface="Arial" panose="020B0604020202020204" pitchFamily="34" charset="0"/>
              <a:buChar char="•"/>
            </a:pPr>
            <a:r>
              <a:rPr lang="en-NL" dirty="0"/>
              <a:t>Client meldt aan met een UserID en de public key</a:t>
            </a:r>
          </a:p>
          <a:p>
            <a:pPr marL="285750" indent="-285750">
              <a:buFont typeface="Arial" panose="020B0604020202020204" pitchFamily="34" charset="0"/>
              <a:buChar char="•"/>
            </a:pPr>
            <a:r>
              <a:rPr lang="en-NL" dirty="0"/>
              <a:t>Server kijkt of onder het account dezelfde public key is opgenomen in de ‘authorized keys’ file</a:t>
            </a:r>
          </a:p>
          <a:p>
            <a:pPr marL="285750" indent="-285750">
              <a:buFont typeface="Arial" panose="020B0604020202020204" pitchFamily="34" charset="0"/>
              <a:buChar char="•"/>
            </a:pPr>
            <a:r>
              <a:rPr lang="en-NL" dirty="0"/>
              <a:t>Als dat klopt dan stuurt de server een challenge terug voor bewijs dat de client ook de private key heeft. Dit is een challenge met een aantal random gegenereerde numerieke waarden.</a:t>
            </a:r>
          </a:p>
          <a:p>
            <a:pPr marL="285750" indent="-285750">
              <a:buFont typeface="Arial" panose="020B0604020202020204" pitchFamily="34" charset="0"/>
              <a:buChar char="•"/>
            </a:pPr>
            <a:r>
              <a:rPr lang="en-NL" dirty="0"/>
              <a:t>Client voert deze challenge uit en stuurt een met de private key getekend bericht terug naar de server.</a:t>
            </a:r>
          </a:p>
          <a:p>
            <a:pPr marL="285750" indent="-285750">
              <a:buFont typeface="Arial" panose="020B0604020202020204" pitchFamily="34" charset="0"/>
              <a:buChar char="•"/>
            </a:pPr>
            <a:r>
              <a:rPr lang="en-NL" dirty="0"/>
              <a:t>De server checkt het bericht met behulp van de public key. Als de berichten overeenkomen dan is de authenticatie gelukt.</a:t>
            </a:r>
          </a:p>
        </p:txBody>
      </p:sp>
    </p:spTree>
    <p:extLst>
      <p:ext uri="{BB962C8B-B14F-4D97-AF65-F5344CB8AC3E}">
        <p14:creationId xmlns:p14="http://schemas.microsoft.com/office/powerpoint/2010/main" val="238675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F89E-9629-654A-91EA-5A176B64B854}"/>
              </a:ext>
            </a:extLst>
          </p:cNvPr>
          <p:cNvSpPr>
            <a:spLocks noGrp="1"/>
          </p:cNvSpPr>
          <p:nvPr>
            <p:ph type="title"/>
          </p:nvPr>
        </p:nvSpPr>
        <p:spPr/>
        <p:txBody>
          <a:bodyPr/>
          <a:lstStyle/>
          <a:p>
            <a:r>
              <a:rPr lang="en-NL" dirty="0"/>
              <a:t>Debian Server</a:t>
            </a:r>
          </a:p>
        </p:txBody>
      </p:sp>
      <p:sp>
        <p:nvSpPr>
          <p:cNvPr id="3" name="Content Placeholder 2">
            <a:extLst>
              <a:ext uri="{FF2B5EF4-FFF2-40B4-BE49-F238E27FC236}">
                <a16:creationId xmlns:a16="http://schemas.microsoft.com/office/drawing/2014/main" id="{2BA08387-FBB6-0765-5D3C-CA74F21431D0}"/>
              </a:ext>
            </a:extLst>
          </p:cNvPr>
          <p:cNvSpPr>
            <a:spLocks noGrp="1"/>
          </p:cNvSpPr>
          <p:nvPr>
            <p:ph idx="1"/>
          </p:nvPr>
        </p:nvSpPr>
        <p:spPr>
          <a:xfrm>
            <a:off x="628650" y="1862696"/>
            <a:ext cx="7886699" cy="4351338"/>
          </a:xfrm>
        </p:spPr>
        <p:txBody>
          <a:bodyPr/>
          <a:lstStyle/>
          <a:p>
            <a:r>
              <a:rPr lang="en-NL" dirty="0"/>
              <a:t>Voor elk team in de klas:</a:t>
            </a:r>
          </a:p>
          <a:p>
            <a:endParaRPr lang="en-NL" dirty="0"/>
          </a:p>
          <a:p>
            <a:pPr marL="285750" indent="-285750">
              <a:buFont typeface="Arial" panose="020B0604020202020204" pitchFamily="34" charset="0"/>
              <a:buChar char="•"/>
            </a:pPr>
            <a:r>
              <a:rPr lang="en-NL" dirty="0"/>
              <a:t>Check of de VPN software is geinstalleerd op je client</a:t>
            </a:r>
          </a:p>
          <a:p>
            <a:pPr marL="285750" indent="-285750">
              <a:buFont typeface="Arial" panose="020B0604020202020204" pitchFamily="34" charset="0"/>
              <a:buChar char="•"/>
            </a:pPr>
            <a:r>
              <a:rPr lang="en-NL" dirty="0"/>
              <a:t>Kijk of je aan kunt melden via de VPN met het userid en wachtwoord dat je hebt gekregen</a:t>
            </a:r>
          </a:p>
          <a:p>
            <a:pPr marL="285750" indent="-285750">
              <a:buFont typeface="Arial" panose="020B0604020202020204" pitchFamily="34" charset="0"/>
              <a:buChar char="•"/>
            </a:pPr>
            <a:r>
              <a:rPr lang="en-NL" dirty="0"/>
              <a:t>Controleer of je aan kunt melden op het Debian systeem dat voor jouw team is uitgerold.</a:t>
            </a:r>
          </a:p>
          <a:p>
            <a:pPr marL="285750" indent="-285750">
              <a:buFont typeface="Arial" panose="020B0604020202020204" pitchFamily="34" charset="0"/>
              <a:buChar char="•"/>
            </a:pPr>
            <a:r>
              <a:rPr lang="en-NL" dirty="0"/>
              <a:t>Op de elke team server is een account aanwezig met als </a:t>
            </a:r>
          </a:p>
          <a:p>
            <a:pPr marL="800087" lvl="1" indent="-285750"/>
            <a:r>
              <a:rPr lang="en-GB" sz="1700" dirty="0"/>
              <a:t>A</a:t>
            </a:r>
            <a:r>
              <a:rPr lang="en-NL" sz="1700" dirty="0"/>
              <a:t>ccountnaam: team-</a:t>
            </a:r>
            <a:r>
              <a:rPr lang="en-NL" sz="1700" i="1" dirty="0"/>
              <a:t>{{teamnummer}}</a:t>
            </a:r>
          </a:p>
          <a:p>
            <a:pPr marL="800087" lvl="1" indent="-285750"/>
            <a:r>
              <a:rPr lang="en-NL" sz="1700" dirty="0"/>
              <a:t>wachtwoord: minor-devops</a:t>
            </a:r>
          </a:p>
          <a:p>
            <a:pPr marL="285750" indent="-285750">
              <a:buFont typeface="Arial" panose="020B0604020202020204" pitchFamily="34" charset="0"/>
              <a:buChar char="•"/>
            </a:pPr>
            <a:r>
              <a:rPr lang="en-NL" sz="1600" dirty="0"/>
              <a:t>Om security redenen is het slim om het </a:t>
            </a:r>
            <a:r>
              <a:rPr lang="en-NL" sz="1600" i="1" dirty="0"/>
              <a:t>team-{{teamnummer}}</a:t>
            </a:r>
            <a:r>
              <a:rPr lang="en-NL" sz="1600" dirty="0"/>
              <a:t> te verwijderen nadat je andere user accounts hebt aangemaakt.</a:t>
            </a:r>
          </a:p>
        </p:txBody>
      </p:sp>
    </p:spTree>
    <p:extLst>
      <p:ext uri="{BB962C8B-B14F-4D97-AF65-F5344CB8AC3E}">
        <p14:creationId xmlns:p14="http://schemas.microsoft.com/office/powerpoint/2010/main" val="135889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E8F98F-C313-9E43-A2DC-007F6ECB27E1}"/>
              </a:ext>
            </a:extLst>
          </p:cNvPr>
          <p:cNvSpPr>
            <a:spLocks noGrp="1"/>
          </p:cNvSpPr>
          <p:nvPr>
            <p:ph type="title"/>
          </p:nvPr>
        </p:nvSpPr>
        <p:spPr/>
        <p:txBody>
          <a:bodyPr/>
          <a:lstStyle/>
          <a:p>
            <a:r>
              <a:rPr lang="en-NL" dirty="0"/>
              <a:t>Key pair authenticatie opdracht</a:t>
            </a:r>
          </a:p>
        </p:txBody>
      </p:sp>
      <p:sp>
        <p:nvSpPr>
          <p:cNvPr id="8" name="TextBox 7">
            <a:extLst>
              <a:ext uri="{FF2B5EF4-FFF2-40B4-BE49-F238E27FC236}">
                <a16:creationId xmlns:a16="http://schemas.microsoft.com/office/drawing/2014/main" id="{3A5F1038-62B3-0889-D002-58F56E2276E7}"/>
              </a:ext>
            </a:extLst>
          </p:cNvPr>
          <p:cNvSpPr txBox="1"/>
          <p:nvPr/>
        </p:nvSpPr>
        <p:spPr>
          <a:xfrm>
            <a:off x="717310" y="1800688"/>
            <a:ext cx="7280910" cy="4524315"/>
          </a:xfrm>
          <a:prstGeom prst="rect">
            <a:avLst/>
          </a:prstGeom>
          <a:noFill/>
        </p:spPr>
        <p:txBody>
          <a:bodyPr wrap="square" rtlCol="0">
            <a:spAutoFit/>
          </a:bodyPr>
          <a:lstStyle/>
          <a:p>
            <a:endParaRPr lang="en-NL" dirty="0"/>
          </a:p>
          <a:p>
            <a:r>
              <a:rPr lang="en-NL" b="1" dirty="0"/>
              <a:t>Opdracht</a:t>
            </a:r>
            <a:r>
              <a:rPr lang="en-NL" dirty="0"/>
              <a:t>: Zoek uit hoe je een public/private keypair aanmaakt en koppelt aan een nieuw user account met </a:t>
            </a:r>
            <a:r>
              <a:rPr lang="en-NL" b="1" dirty="0"/>
              <a:t>admin</a:t>
            </a:r>
            <a:r>
              <a:rPr lang="en-NL" dirty="0"/>
              <a:t> rechten, zodat je zonder password te gebruiken kunt aanmelden op de Debian server. De opdracht is geslaagd als je zonder wachtwoord kan aanmelden op het systeem. Let op: elke gebruiker op het systeem maakt een eigen useraccount aan.</a:t>
            </a:r>
          </a:p>
          <a:p>
            <a:endParaRPr lang="en-NL" dirty="0"/>
          </a:p>
          <a:p>
            <a:r>
              <a:rPr lang="en-NL" dirty="0"/>
              <a:t>Commando’s die je nodig kunt hebben:</a:t>
            </a:r>
          </a:p>
          <a:p>
            <a:pPr marL="171450" indent="-171450">
              <a:buFont typeface="Arial" panose="020B0604020202020204" pitchFamily="34" charset="0"/>
              <a:buChar char="•"/>
            </a:pPr>
            <a:r>
              <a:rPr lang="en-GB" sz="1200" dirty="0" err="1">
                <a:latin typeface="Courier New" panose="02070309020205020404" pitchFamily="49" charset="0"/>
                <a:cs typeface="Courier New" panose="02070309020205020404" pitchFamily="49" charset="0"/>
              </a:rPr>
              <a:t>Useradd</a:t>
            </a:r>
            <a:endParaRPr lang="en-GB" sz="1200" dirty="0">
              <a:latin typeface="Courier New" panose="02070309020205020404" pitchFamily="49" charset="0"/>
              <a:cs typeface="Courier New" panose="02070309020205020404" pitchFamily="49" charset="0"/>
            </a:endParaRPr>
          </a:p>
          <a:p>
            <a:pPr marL="171450" indent="-171450">
              <a:buFont typeface="Arial" panose="020B0604020202020204" pitchFamily="34" charset="0"/>
              <a:buChar char="•"/>
            </a:pPr>
            <a:r>
              <a:rPr lang="en-GB" sz="1200" dirty="0">
                <a:latin typeface="Courier New" panose="02070309020205020404" pitchFamily="49" charset="0"/>
                <a:cs typeface="Courier New" panose="02070309020205020404" pitchFamily="49" charset="0"/>
              </a:rPr>
              <a:t>ssh-keygen -t ed25519 (in </a:t>
            </a:r>
            <a:r>
              <a:rPr lang="en-GB" sz="1200" dirty="0" err="1">
                <a:latin typeface="Courier New" panose="02070309020205020404" pitchFamily="49" charset="0"/>
                <a:cs typeface="Courier New" panose="02070309020205020404" pitchFamily="49" charset="0"/>
              </a:rPr>
              <a:t>dit</a:t>
            </a: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vb</a:t>
            </a: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noem</a:t>
            </a:r>
            <a:r>
              <a:rPr lang="en-GB" sz="1200" dirty="0">
                <a:latin typeface="Courier New" panose="02070309020205020404" pitchFamily="49" charset="0"/>
                <a:cs typeface="Courier New" panose="02070309020205020404" pitchFamily="49" charset="0"/>
              </a:rPr>
              <a:t> je de keys id_ed25519_md)</a:t>
            </a:r>
          </a:p>
          <a:p>
            <a:pPr marL="171450" indent="-171450">
              <a:buFont typeface="Arial" panose="020B0604020202020204" pitchFamily="34" charset="0"/>
              <a:buChar char="•"/>
            </a:pPr>
            <a:r>
              <a:rPr lang="en-GB" sz="1200" dirty="0">
                <a:latin typeface="Courier New" panose="02070309020205020404" pitchFamily="49" charset="0"/>
                <a:cs typeface="Courier New" panose="02070309020205020404" pitchFamily="49" charset="0"/>
              </a:rPr>
              <a:t>ssh-copy-id </a:t>
            </a:r>
            <a:r>
              <a:rPr lang="en-GB" sz="1200" b="1" dirty="0">
                <a:latin typeface="Courier New" panose="02070309020205020404" pitchFamily="49" charset="0"/>
                <a:cs typeface="Courier New" panose="02070309020205020404" pitchFamily="49" charset="0"/>
              </a:rPr>
              <a:t>OF</a:t>
            </a:r>
            <a:endParaRPr lang="en-GB" sz="1200" dirty="0">
              <a:latin typeface="Courier New" panose="02070309020205020404" pitchFamily="49" charset="0"/>
              <a:cs typeface="Courier New" panose="02070309020205020404" pitchFamily="49" charset="0"/>
            </a:endParaRPr>
          </a:p>
          <a:p>
            <a:pPr marL="171450" indent="-171450">
              <a:buFont typeface="Arial" panose="020B0604020202020204" pitchFamily="34" charset="0"/>
              <a:buChar char="•"/>
            </a:pPr>
            <a:r>
              <a:rPr lang="en-GB" sz="1200" dirty="0">
                <a:latin typeface="Courier New" panose="02070309020205020404" pitchFamily="49" charset="0"/>
                <a:cs typeface="Courier New" panose="02070309020205020404" pitchFamily="49" charset="0"/>
              </a:rPr>
              <a:t>type C:\Users</a:t>
            </a:r>
            <a:r>
              <a:rPr lang="en-GB" sz="1200" i="1" dirty="0">
                <a:latin typeface="Courier New" panose="02070309020205020404" pitchFamily="49" charset="0"/>
                <a:cs typeface="Courier New" panose="02070309020205020404" pitchFamily="49" charset="0"/>
              </a:rPr>
              <a:t>\{{user account}}</a:t>
            </a:r>
            <a:r>
              <a:rPr lang="en-GB" sz="1200" dirty="0">
                <a:latin typeface="Courier New" panose="02070309020205020404" pitchFamily="49" charset="0"/>
                <a:cs typeface="Courier New" panose="02070309020205020404" pitchFamily="49" charset="0"/>
              </a:rPr>
              <a:t>\.ssh\id_ed25519_md.pub | ssh –l </a:t>
            </a:r>
            <a:r>
              <a:rPr lang="en-GB" sz="1200" i="1" dirty="0">
                <a:latin typeface="Courier New" panose="02070309020205020404" pitchFamily="49" charset="0"/>
                <a:cs typeface="Courier New" panose="02070309020205020404" pitchFamily="49" charset="0"/>
              </a:rPr>
              <a:t>{{</a:t>
            </a:r>
            <a:r>
              <a:rPr lang="en-GB" sz="1200" i="1" dirty="0" err="1">
                <a:latin typeface="Courier New" panose="02070309020205020404" pitchFamily="49" charset="0"/>
                <a:cs typeface="Courier New" panose="02070309020205020404" pitchFamily="49" charset="0"/>
              </a:rPr>
              <a:t>userid</a:t>
            </a:r>
            <a:r>
              <a:rPr lang="en-GB" sz="1200" i="1" dirty="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ip</a:t>
            </a:r>
            <a:r>
              <a:rPr lang="en-GB" sz="1200" dirty="0">
                <a:latin typeface="Courier New" panose="02070309020205020404" pitchFamily="49" charset="0"/>
                <a:cs typeface="Courier New" panose="02070309020205020404" pitchFamily="49" charset="0"/>
              </a:rPr>
              <a:t> </a:t>
            </a:r>
            <a:r>
              <a:rPr lang="en-GB" sz="1200" dirty="0" err="1">
                <a:latin typeface="Courier New" panose="02070309020205020404" pitchFamily="49" charset="0"/>
                <a:cs typeface="Courier New" panose="02070309020205020404" pitchFamily="49" charset="0"/>
              </a:rPr>
              <a:t>adres</a:t>
            </a:r>
            <a:r>
              <a:rPr lang="en-GB" sz="1200" dirty="0">
                <a:latin typeface="Courier New" panose="02070309020205020404" pitchFamily="49" charset="0"/>
                <a:cs typeface="Courier New" panose="02070309020205020404" pitchFamily="49" charset="0"/>
              </a:rPr>
              <a:t> van de host}} "</a:t>
            </a:r>
            <a:r>
              <a:rPr lang="en-GB" sz="1200" dirty="0" err="1">
                <a:latin typeface="Courier New" panose="02070309020205020404" pitchFamily="49" charset="0"/>
                <a:cs typeface="Courier New" panose="02070309020205020404" pitchFamily="49" charset="0"/>
              </a:rPr>
              <a:t>mkdir</a:t>
            </a:r>
            <a:r>
              <a:rPr lang="en-GB" sz="1200" dirty="0">
                <a:latin typeface="Courier New" panose="02070309020205020404" pitchFamily="49" charset="0"/>
                <a:cs typeface="Courier New" panose="02070309020205020404" pitchFamily="49" charset="0"/>
              </a:rPr>
              <a:t> -p ~/.ssh &amp;&amp; cat &gt;&gt; ~/.ssh/</a:t>
            </a:r>
            <a:r>
              <a:rPr lang="en-GB" sz="1200" dirty="0" err="1">
                <a:latin typeface="Courier New" panose="02070309020205020404" pitchFamily="49" charset="0"/>
                <a:cs typeface="Courier New" panose="02070309020205020404" pitchFamily="49" charset="0"/>
              </a:rPr>
              <a:t>authorized_keys</a:t>
            </a:r>
            <a:r>
              <a:rPr lang="en-GB" sz="1200" dirty="0">
                <a:latin typeface="Courier New" panose="02070309020205020404" pitchFamily="49" charset="0"/>
                <a:cs typeface="Courier New" panose="02070309020205020404" pitchFamily="49" charset="0"/>
              </a:rPr>
              <a:t>”</a:t>
            </a:r>
          </a:p>
          <a:p>
            <a:pPr marL="171450" indent="-171450">
              <a:buFont typeface="Arial" panose="020B0604020202020204" pitchFamily="34" charset="0"/>
              <a:buChar char="•"/>
            </a:pPr>
            <a:r>
              <a:rPr lang="en-GB" sz="1200" dirty="0">
                <a:latin typeface="Courier New" panose="02070309020205020404" pitchFamily="49" charset="0"/>
                <a:cs typeface="Courier New" panose="02070309020205020404" pitchFamily="49" charset="0"/>
              </a:rPr>
              <a:t>ssh –l {{</a:t>
            </a:r>
            <a:r>
              <a:rPr lang="en-GB" sz="1200" i="1" dirty="0" err="1">
                <a:latin typeface="Courier New" panose="02070309020205020404" pitchFamily="49" charset="0"/>
                <a:cs typeface="Courier New" panose="02070309020205020404" pitchFamily="49" charset="0"/>
              </a:rPr>
              <a:t>userid</a:t>
            </a:r>
            <a:r>
              <a:rPr lang="en-GB" sz="1200" i="1" dirty="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i</a:t>
            </a:r>
            <a:r>
              <a:rPr lang="en-GB" sz="1200" dirty="0">
                <a:latin typeface="Courier New" panose="02070309020205020404" pitchFamily="49" charset="0"/>
                <a:cs typeface="Courier New" panose="02070309020205020404" pitchFamily="49" charset="0"/>
              </a:rPr>
              <a:t> C:\Users</a:t>
            </a:r>
            <a:r>
              <a:rPr lang="en-GB" sz="1200" i="1" dirty="0">
                <a:latin typeface="Courier New" panose="02070309020205020404" pitchFamily="49" charset="0"/>
                <a:cs typeface="Courier New" panose="02070309020205020404" pitchFamily="49" charset="0"/>
              </a:rPr>
              <a:t>\{{user account}}</a:t>
            </a:r>
            <a:r>
              <a:rPr lang="en-GB" sz="1200" dirty="0">
                <a:latin typeface="Courier New" panose="02070309020205020404" pitchFamily="49" charset="0"/>
                <a:cs typeface="Courier New" panose="02070309020205020404" pitchFamily="49" charset="0"/>
              </a:rPr>
              <a:t>\.ssh\id_ed25519_md {{</a:t>
            </a:r>
            <a:r>
              <a:rPr lang="en-GB" sz="1200" i="1" dirty="0" err="1">
                <a:latin typeface="Courier New" panose="02070309020205020404" pitchFamily="49" charset="0"/>
                <a:cs typeface="Courier New" panose="02070309020205020404" pitchFamily="49" charset="0"/>
              </a:rPr>
              <a:t>ip</a:t>
            </a:r>
            <a:r>
              <a:rPr lang="en-GB" sz="1200" i="1" dirty="0">
                <a:latin typeface="Courier New" panose="02070309020205020404" pitchFamily="49" charset="0"/>
                <a:cs typeface="Courier New" panose="02070309020205020404" pitchFamily="49" charset="0"/>
              </a:rPr>
              <a:t> </a:t>
            </a:r>
            <a:r>
              <a:rPr lang="en-GB" sz="1200" i="1" dirty="0" err="1">
                <a:latin typeface="Courier New" panose="02070309020205020404" pitchFamily="49" charset="0"/>
                <a:cs typeface="Courier New" panose="02070309020205020404" pitchFamily="49" charset="0"/>
              </a:rPr>
              <a:t>adres</a:t>
            </a:r>
            <a:r>
              <a:rPr lang="en-GB" sz="1200" i="1" dirty="0">
                <a:latin typeface="Courier New" panose="02070309020205020404" pitchFamily="49" charset="0"/>
                <a:cs typeface="Courier New" panose="02070309020205020404" pitchFamily="49" charset="0"/>
              </a:rPr>
              <a:t> van de host</a:t>
            </a:r>
            <a:r>
              <a:rPr lang="en-GB" sz="1200" dirty="0">
                <a:latin typeface="Courier New" panose="02070309020205020404" pitchFamily="49" charset="0"/>
                <a:cs typeface="Courier New" panose="02070309020205020404" pitchFamily="49" charset="0"/>
              </a:rPr>
              <a:t>}}</a:t>
            </a:r>
          </a:p>
          <a:p>
            <a:endParaRPr lang="en-GB" sz="1200" dirty="0">
              <a:latin typeface="Courier New" panose="02070309020205020404" pitchFamily="49" charset="0"/>
              <a:cs typeface="Courier New" panose="02070309020205020404" pitchFamily="49" charset="0"/>
            </a:endParaRPr>
          </a:p>
          <a:p>
            <a:r>
              <a:rPr lang="en-GB" dirty="0">
                <a:cs typeface="Courier New" panose="02070309020205020404" pitchFamily="49" charset="0"/>
              </a:rPr>
              <a:t>Files die je </a:t>
            </a:r>
            <a:r>
              <a:rPr lang="en-GB" dirty="0" err="1">
                <a:cs typeface="Courier New" panose="02070309020205020404" pitchFamily="49" charset="0"/>
              </a:rPr>
              <a:t>nodig</a:t>
            </a:r>
            <a:r>
              <a:rPr lang="en-GB" dirty="0">
                <a:cs typeface="Courier New" panose="02070309020205020404" pitchFamily="49" charset="0"/>
              </a:rPr>
              <a:t> </a:t>
            </a:r>
            <a:r>
              <a:rPr lang="en-GB" dirty="0" err="1">
                <a:cs typeface="Courier New" panose="02070309020205020404" pitchFamily="49" charset="0"/>
              </a:rPr>
              <a:t>kunt</a:t>
            </a:r>
            <a:r>
              <a:rPr lang="en-GB" dirty="0">
                <a:cs typeface="Courier New" panose="02070309020205020404" pitchFamily="49" charset="0"/>
              </a:rPr>
              <a:t> </a:t>
            </a:r>
            <a:r>
              <a:rPr lang="en-GB" dirty="0" err="1">
                <a:cs typeface="Courier New" panose="02070309020205020404" pitchFamily="49" charset="0"/>
              </a:rPr>
              <a:t>hebben</a:t>
            </a:r>
            <a:r>
              <a:rPr lang="en-GB" dirty="0">
                <a:cs typeface="Courier New" panose="02070309020205020404" pitchFamily="49" charset="0"/>
              </a:rPr>
              <a:t> of </a:t>
            </a:r>
            <a:r>
              <a:rPr lang="en-GB" dirty="0" err="1">
                <a:cs typeface="Courier New" panose="02070309020205020404" pitchFamily="49" charset="0"/>
              </a:rPr>
              <a:t>aan</a:t>
            </a:r>
            <a:r>
              <a:rPr lang="en-GB" dirty="0">
                <a:cs typeface="Courier New" panose="02070309020205020404" pitchFamily="49" charset="0"/>
              </a:rPr>
              <a:t> </a:t>
            </a:r>
            <a:r>
              <a:rPr lang="en-GB" dirty="0" err="1">
                <a:cs typeface="Courier New" panose="02070309020205020404" pitchFamily="49" charset="0"/>
              </a:rPr>
              <a:t>moet</a:t>
            </a:r>
            <a:r>
              <a:rPr lang="en-GB" dirty="0">
                <a:cs typeface="Courier New" panose="02070309020205020404" pitchFamily="49" charset="0"/>
              </a:rPr>
              <a:t> </a:t>
            </a:r>
            <a:r>
              <a:rPr lang="en-GB" dirty="0" err="1">
                <a:cs typeface="Courier New" panose="02070309020205020404" pitchFamily="49" charset="0"/>
              </a:rPr>
              <a:t>maken</a:t>
            </a:r>
            <a:r>
              <a:rPr lang="en-GB" dirty="0">
                <a:cs typeface="Courier New" panose="02070309020205020404" pitchFamily="49" charset="0"/>
              </a:rPr>
              <a:t>:</a:t>
            </a:r>
          </a:p>
          <a:p>
            <a:pPr marL="171450" indent="-171450">
              <a:buFont typeface="Arial" panose="020B0604020202020204" pitchFamily="34" charset="0"/>
              <a:buChar char="•"/>
            </a:pPr>
            <a:r>
              <a:rPr lang="en-GB" sz="1200" dirty="0">
                <a:latin typeface="Courier New" panose="02070309020205020404" pitchFamily="49" charset="0"/>
                <a:cs typeface="Courier New" panose="02070309020205020404" pitchFamily="49" charset="0"/>
              </a:rPr>
              <a:t>~/.ssh/config</a:t>
            </a:r>
          </a:p>
          <a:p>
            <a:endParaRPr lang="en-NL" dirty="0"/>
          </a:p>
        </p:txBody>
      </p:sp>
    </p:spTree>
    <p:extLst>
      <p:ext uri="{BB962C8B-B14F-4D97-AF65-F5344CB8AC3E}">
        <p14:creationId xmlns:p14="http://schemas.microsoft.com/office/powerpoint/2010/main" val="325878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8A52-B3F9-B0E5-3B49-21543EE3D5AE}"/>
              </a:ext>
            </a:extLst>
          </p:cNvPr>
          <p:cNvSpPr>
            <a:spLocks noGrp="1"/>
          </p:cNvSpPr>
          <p:nvPr>
            <p:ph type="title"/>
          </p:nvPr>
        </p:nvSpPr>
        <p:spPr/>
        <p:txBody>
          <a:bodyPr/>
          <a:lstStyle/>
          <a:p>
            <a:r>
              <a:rPr lang="en-NL" dirty="0"/>
              <a:t>Bash scripting</a:t>
            </a:r>
          </a:p>
        </p:txBody>
      </p:sp>
      <p:sp>
        <p:nvSpPr>
          <p:cNvPr id="3" name="Content Placeholder 2">
            <a:extLst>
              <a:ext uri="{FF2B5EF4-FFF2-40B4-BE49-F238E27FC236}">
                <a16:creationId xmlns:a16="http://schemas.microsoft.com/office/drawing/2014/main" id="{4C34188F-1F51-9310-8F8C-C265D77C489C}"/>
              </a:ext>
            </a:extLst>
          </p:cNvPr>
          <p:cNvSpPr>
            <a:spLocks noGrp="1"/>
          </p:cNvSpPr>
          <p:nvPr>
            <p:ph idx="1"/>
          </p:nvPr>
        </p:nvSpPr>
        <p:spPr/>
        <p:txBody>
          <a:bodyPr/>
          <a:lstStyle/>
          <a:p>
            <a:pPr marL="285750" indent="-285750">
              <a:buFont typeface="Arial" panose="020B0604020202020204" pitchFamily="34" charset="0"/>
              <a:buChar char="•"/>
            </a:pPr>
            <a:r>
              <a:rPr lang="en-NL" dirty="0"/>
              <a:t>Bourne-Again S</a:t>
            </a:r>
            <a:r>
              <a:rPr lang="en-GB" dirty="0"/>
              <a:t>h</a:t>
            </a:r>
            <a:r>
              <a:rPr lang="en-NL" dirty="0"/>
              <a:t>ell. </a:t>
            </a:r>
          </a:p>
          <a:p>
            <a:pPr marL="285750" indent="-285750">
              <a:buFont typeface="Arial" panose="020B0604020202020204" pitchFamily="34" charset="0"/>
              <a:buChar char="•"/>
            </a:pPr>
            <a:r>
              <a:rPr lang="en-NL" dirty="0"/>
              <a:t>Het is een “shell program” en “command language”. (wikipedia)</a:t>
            </a:r>
          </a:p>
          <a:p>
            <a:pPr marL="285750" indent="-285750">
              <a:buFont typeface="Arial" panose="020B0604020202020204" pitchFamily="34" charset="0"/>
              <a:buChar char="•"/>
            </a:pPr>
            <a:r>
              <a:rPr lang="en-NL" dirty="0"/>
              <a:t>Bedoeld om zaken rondom het OS te automatiseren (Job control)</a:t>
            </a:r>
          </a:p>
          <a:p>
            <a:pPr marL="285750" indent="-285750">
              <a:buFont typeface="Arial" panose="020B0604020202020204" pitchFamily="34" charset="0"/>
              <a:buChar char="•"/>
            </a:pPr>
            <a:r>
              <a:rPr lang="en-NL" dirty="0"/>
              <a:t>Het is een geinterpreteerde taal</a:t>
            </a:r>
          </a:p>
          <a:p>
            <a:pPr marL="285750" indent="-285750">
              <a:buFont typeface="Arial" panose="020B0604020202020204" pitchFamily="34" charset="0"/>
              <a:buChar char="•"/>
            </a:pPr>
            <a:r>
              <a:rPr lang="en-NL" dirty="0"/>
              <a:t>BASH kent loop constructies en condities, variabelen en nog veel meer.</a:t>
            </a:r>
          </a:p>
          <a:p>
            <a:pPr marL="285750" indent="-285750">
              <a:buFont typeface="Arial" panose="020B0604020202020204" pitchFamily="34" charset="0"/>
              <a:buChar char="•"/>
            </a:pPr>
            <a:endParaRPr lang="en-NL" dirty="0"/>
          </a:p>
          <a:p>
            <a:endParaRPr lang="en-NL" dirty="0"/>
          </a:p>
        </p:txBody>
      </p:sp>
      <p:pic>
        <p:nvPicPr>
          <p:cNvPr id="2050" name="Picture 2">
            <a:extLst>
              <a:ext uri="{FF2B5EF4-FFF2-40B4-BE49-F238E27FC236}">
                <a16:creationId xmlns:a16="http://schemas.microsoft.com/office/drawing/2014/main" id="{614924A4-F10C-7324-5B82-3304CD40D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770" y="3816350"/>
            <a:ext cx="2928463" cy="12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13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8BC9-E036-0CEE-A4D9-2B006280242E}"/>
              </a:ext>
            </a:extLst>
          </p:cNvPr>
          <p:cNvSpPr>
            <a:spLocks noGrp="1"/>
          </p:cNvSpPr>
          <p:nvPr>
            <p:ph type="title"/>
          </p:nvPr>
        </p:nvSpPr>
        <p:spPr/>
        <p:txBody>
          <a:bodyPr/>
          <a:lstStyle/>
          <a:p>
            <a:r>
              <a:rPr lang="en-NL" dirty="0"/>
              <a:t>Opdracht 1.  Simpel voorbeeld</a:t>
            </a:r>
          </a:p>
        </p:txBody>
      </p:sp>
      <p:sp>
        <p:nvSpPr>
          <p:cNvPr id="3" name="Content Placeholder 2">
            <a:extLst>
              <a:ext uri="{FF2B5EF4-FFF2-40B4-BE49-F238E27FC236}">
                <a16:creationId xmlns:a16="http://schemas.microsoft.com/office/drawing/2014/main" id="{D872C9F6-7606-E3F2-47A9-27A3C27F1935}"/>
              </a:ext>
            </a:extLst>
          </p:cNvPr>
          <p:cNvSpPr>
            <a:spLocks noGrp="1"/>
          </p:cNvSpPr>
          <p:nvPr>
            <p:ph idx="1"/>
          </p:nvPr>
        </p:nvSpPr>
        <p:spPr/>
        <p:txBody>
          <a:bodyPr>
            <a:normAutofit fontScale="92500" lnSpcReduction="10000"/>
          </a:bodyPr>
          <a:lstStyle/>
          <a:p>
            <a:r>
              <a:rPr lang="en-NL" dirty="0"/>
              <a:t>Hoe vraag ik de hostname op van mijn systeem?</a:t>
            </a:r>
          </a:p>
          <a:p>
            <a:endParaRPr lang="en-NL" dirty="0"/>
          </a:p>
          <a:p>
            <a:r>
              <a:rPr lang="en-NL" dirty="0"/>
              <a:t>Hoe vraag ik alle bestanden groter dan 150 MB op in mijn systeem?</a:t>
            </a:r>
          </a:p>
          <a:p>
            <a:endParaRPr lang="en-NL" dirty="0"/>
          </a:p>
          <a:p>
            <a:r>
              <a:rPr lang="en-NL" dirty="0"/>
              <a:t>Hoe kan ik dat combineren in 1 script dat beide vragen toont?</a:t>
            </a:r>
          </a:p>
          <a:p>
            <a:endParaRPr lang="en-NL" dirty="0"/>
          </a:p>
          <a:p>
            <a:r>
              <a:rPr lang="en-NL" dirty="0"/>
              <a:t>Denk ook aan redirection van stdout en stderr.</a:t>
            </a:r>
          </a:p>
          <a:p>
            <a:endParaRPr lang="en-NL" dirty="0"/>
          </a:p>
          <a:p>
            <a:r>
              <a:rPr lang="en-NL" dirty="0"/>
              <a:t>STDIN is standaard input</a:t>
            </a:r>
          </a:p>
          <a:p>
            <a:r>
              <a:rPr lang="en-NL" dirty="0"/>
              <a:t>STDOUT is standaard output</a:t>
            </a:r>
          </a:p>
          <a:p>
            <a:r>
              <a:rPr lang="en-NL" dirty="0"/>
              <a:t>STDERR is standaard error. </a:t>
            </a:r>
          </a:p>
          <a:p>
            <a:endParaRPr lang="en-NL" dirty="0"/>
          </a:p>
          <a:p>
            <a:r>
              <a:rPr lang="en-NL" dirty="0"/>
              <a:t>Alledrie worden default op het scherm weergegeven. Voor deze opdracht moet je wellicht één van deze drie onderdrukken.</a:t>
            </a:r>
          </a:p>
          <a:p>
            <a:endParaRPr lang="en-NL" dirty="0"/>
          </a:p>
          <a:p>
            <a:r>
              <a:rPr lang="en-NL" dirty="0"/>
              <a:t>Noem je bestand </a:t>
            </a:r>
            <a:r>
              <a:rPr lang="en-NL" i="1" dirty="0"/>
              <a:t>uitwerking1.sh. </a:t>
            </a:r>
            <a:r>
              <a:rPr lang="en-NL" dirty="0"/>
              <a:t>Maak het bestand uitvoerbaar en probeer het uit. </a:t>
            </a:r>
          </a:p>
          <a:p>
            <a:endParaRPr lang="en-NL" dirty="0"/>
          </a:p>
        </p:txBody>
      </p:sp>
    </p:spTree>
    <p:extLst>
      <p:ext uri="{BB962C8B-B14F-4D97-AF65-F5344CB8AC3E}">
        <p14:creationId xmlns:p14="http://schemas.microsoft.com/office/powerpoint/2010/main" val="213210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43F8-7F87-74C0-97DE-F3B731C053EB}"/>
              </a:ext>
            </a:extLst>
          </p:cNvPr>
          <p:cNvSpPr>
            <a:spLocks noGrp="1"/>
          </p:cNvSpPr>
          <p:nvPr>
            <p:ph type="title"/>
          </p:nvPr>
        </p:nvSpPr>
        <p:spPr/>
        <p:txBody>
          <a:bodyPr/>
          <a:lstStyle/>
          <a:p>
            <a:r>
              <a:rPr lang="en-NL" dirty="0"/>
              <a:t>Uitwerking 1</a:t>
            </a:r>
          </a:p>
        </p:txBody>
      </p:sp>
      <p:sp>
        <p:nvSpPr>
          <p:cNvPr id="3" name="Content Placeholder 2">
            <a:extLst>
              <a:ext uri="{FF2B5EF4-FFF2-40B4-BE49-F238E27FC236}">
                <a16:creationId xmlns:a16="http://schemas.microsoft.com/office/drawing/2014/main" id="{8791E7DC-36E8-4852-B5A1-99CBEAE64F09}"/>
              </a:ext>
            </a:extLst>
          </p:cNvPr>
          <p:cNvSpPr>
            <a:spLocks noGrp="1"/>
          </p:cNvSpPr>
          <p:nvPr>
            <p:ph idx="1"/>
          </p:nvPr>
        </p:nvSpPr>
        <p:spPr/>
        <p:txBody>
          <a:bodyPr/>
          <a:lstStyle/>
          <a:p>
            <a:r>
              <a:rPr lang="en-GB" dirty="0"/>
              <a:t>#!/bin/bash</a:t>
            </a:r>
          </a:p>
          <a:p>
            <a:r>
              <a:rPr lang="en-GB" dirty="0"/>
              <a:t>echo "the hostname is $(hostname)"</a:t>
            </a:r>
          </a:p>
          <a:p>
            <a:r>
              <a:rPr lang="en-GB" dirty="0"/>
              <a:t>echo "</a:t>
            </a:r>
            <a:r>
              <a:rPr lang="en-GB" dirty="0" err="1"/>
              <a:t>Bestanden</a:t>
            </a:r>
            <a:r>
              <a:rPr lang="en-GB" dirty="0"/>
              <a:t> </a:t>
            </a:r>
            <a:r>
              <a:rPr lang="en-GB" dirty="0" err="1"/>
              <a:t>groter</a:t>
            </a:r>
            <a:r>
              <a:rPr lang="en-GB" dirty="0"/>
              <a:t> dan 150MB:"</a:t>
            </a:r>
          </a:p>
          <a:p>
            <a:r>
              <a:rPr lang="en-GB" dirty="0"/>
              <a:t>echo $(find / -type f -size +150M -</a:t>
            </a:r>
            <a:r>
              <a:rPr lang="en-GB" dirty="0" err="1"/>
              <a:t>printf</a:t>
            </a:r>
            <a:r>
              <a:rPr lang="en-GB"/>
              <a:t> "%p\n" 2&gt;/dev/null)</a:t>
            </a:r>
            <a:endParaRPr lang="en-NL" dirty="0"/>
          </a:p>
        </p:txBody>
      </p:sp>
    </p:spTree>
    <p:extLst>
      <p:ext uri="{BB962C8B-B14F-4D97-AF65-F5344CB8AC3E}">
        <p14:creationId xmlns:p14="http://schemas.microsoft.com/office/powerpoint/2010/main" val="179199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29DA-03E9-CCC2-E975-A12A213BD729}"/>
              </a:ext>
            </a:extLst>
          </p:cNvPr>
          <p:cNvSpPr>
            <a:spLocks noGrp="1"/>
          </p:cNvSpPr>
          <p:nvPr>
            <p:ph type="title"/>
          </p:nvPr>
        </p:nvSpPr>
        <p:spPr/>
        <p:txBody>
          <a:bodyPr/>
          <a:lstStyle/>
          <a:p>
            <a:r>
              <a:rPr lang="en-NL" dirty="0"/>
              <a:t>Opdracht 2. Pipe commando</a:t>
            </a:r>
          </a:p>
        </p:txBody>
      </p:sp>
      <p:sp>
        <p:nvSpPr>
          <p:cNvPr id="3" name="Content Placeholder 2">
            <a:extLst>
              <a:ext uri="{FF2B5EF4-FFF2-40B4-BE49-F238E27FC236}">
                <a16:creationId xmlns:a16="http://schemas.microsoft.com/office/drawing/2014/main" id="{D46832AF-20B0-9742-25B7-D96CFDA5297E}"/>
              </a:ext>
            </a:extLst>
          </p:cNvPr>
          <p:cNvSpPr>
            <a:spLocks noGrp="1"/>
          </p:cNvSpPr>
          <p:nvPr>
            <p:ph idx="1"/>
          </p:nvPr>
        </p:nvSpPr>
        <p:spPr/>
        <p:txBody>
          <a:bodyPr/>
          <a:lstStyle/>
          <a:p>
            <a:r>
              <a:rPr lang="en-NL" dirty="0"/>
              <a:t>Met een ‘pipe’ gebruik je de output van een commando als input voor het volgende commando.</a:t>
            </a:r>
          </a:p>
          <a:p>
            <a:endParaRPr lang="en-NL" dirty="0"/>
          </a:p>
          <a:p>
            <a:r>
              <a:rPr lang="en-NL" dirty="0"/>
              <a:t>Bijvoorbeeld: ik wil niet de namen van de bestanden weten die groter zijn dan 150MB, maar ik wil weten hoeveel bestanden er zijn die groter zijn dan 150MB.</a:t>
            </a:r>
          </a:p>
          <a:p>
            <a:endParaRPr lang="en-NL" dirty="0"/>
          </a:p>
          <a:p>
            <a:r>
              <a:rPr lang="en-NL" dirty="0"/>
              <a:t>Hoe zou je dat kunnen doen? Z</a:t>
            </a:r>
            <a:r>
              <a:rPr lang="en-GB" dirty="0"/>
              <a:t>o</a:t>
            </a:r>
            <a:r>
              <a:rPr lang="en-NL" dirty="0"/>
              <a:t>ek uit hoe je met het wordcount (wc) commando en een pipe dit kan oplossen.</a:t>
            </a:r>
          </a:p>
          <a:p>
            <a:endParaRPr lang="en-NL" dirty="0"/>
          </a:p>
          <a:p>
            <a:r>
              <a:rPr lang="en-NL" dirty="0"/>
              <a:t>Maak een tweede scriptbestand met deze aanpassing. Noem deze file </a:t>
            </a:r>
            <a:r>
              <a:rPr lang="en-NL" i="1" dirty="0"/>
              <a:t>uitwerking2.sh</a:t>
            </a:r>
            <a:endParaRPr lang="en-NL" dirty="0"/>
          </a:p>
        </p:txBody>
      </p:sp>
    </p:spTree>
    <p:extLst>
      <p:ext uri="{BB962C8B-B14F-4D97-AF65-F5344CB8AC3E}">
        <p14:creationId xmlns:p14="http://schemas.microsoft.com/office/powerpoint/2010/main" val="399092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8B15-175C-347C-1B4D-D044683953DF}"/>
              </a:ext>
            </a:extLst>
          </p:cNvPr>
          <p:cNvSpPr>
            <a:spLocks noGrp="1"/>
          </p:cNvSpPr>
          <p:nvPr>
            <p:ph type="title"/>
          </p:nvPr>
        </p:nvSpPr>
        <p:spPr/>
        <p:txBody>
          <a:bodyPr/>
          <a:lstStyle/>
          <a:p>
            <a:r>
              <a:rPr lang="en-NL" dirty="0"/>
              <a:t>Omgeving	</a:t>
            </a:r>
          </a:p>
        </p:txBody>
      </p:sp>
      <p:sp>
        <p:nvSpPr>
          <p:cNvPr id="3" name="Content Placeholder 2">
            <a:extLst>
              <a:ext uri="{FF2B5EF4-FFF2-40B4-BE49-F238E27FC236}">
                <a16:creationId xmlns:a16="http://schemas.microsoft.com/office/drawing/2014/main" id="{92F6F66A-C327-D005-C0F8-ADF619C0D160}"/>
              </a:ext>
            </a:extLst>
          </p:cNvPr>
          <p:cNvSpPr>
            <a:spLocks noGrp="1"/>
          </p:cNvSpPr>
          <p:nvPr>
            <p:ph idx="1"/>
          </p:nvPr>
        </p:nvSpPr>
        <p:spPr/>
        <p:txBody>
          <a:bodyPr/>
          <a:lstStyle/>
          <a:p>
            <a:r>
              <a:rPr lang="en-NL" dirty="0"/>
              <a:t>Proxmox management.</a:t>
            </a:r>
          </a:p>
          <a:p>
            <a:r>
              <a:rPr lang="en-NL" dirty="0"/>
              <a:t>Gelocaliseerd in data center ruimte op de B vleugel in Arnhem</a:t>
            </a:r>
          </a:p>
          <a:p>
            <a:r>
              <a:rPr lang="en-GB" dirty="0"/>
              <a:t>Via VPN t</a:t>
            </a:r>
            <a:r>
              <a:rPr lang="en-NL" dirty="0"/>
              <a:t>e bereiken via: </a:t>
            </a:r>
          </a:p>
          <a:p>
            <a:r>
              <a:rPr lang="en-GB" dirty="0">
                <a:hlinkClick r:id="rId2"/>
              </a:rPr>
              <a:t>https://mgmt.icu.hoplite-webservices.com:8006/</a:t>
            </a:r>
            <a:endParaRPr lang="en-NL" dirty="0"/>
          </a:p>
          <a:p>
            <a:endParaRPr lang="en-NL" dirty="0"/>
          </a:p>
          <a:p>
            <a:r>
              <a:rPr lang="en-NL" dirty="0"/>
              <a:t>Meld aan met je AD/VPN credentials, kies de realm ‘ism’.</a:t>
            </a:r>
          </a:p>
          <a:p>
            <a:r>
              <a:rPr lang="en-NL" dirty="0"/>
              <a:t>Er zijn groepsrechten uitgedeeld om op het blade ‘Maggie’ VMs te stoppen en starten. Doe dit alleen als het nodig is en voer alleen acties uit op je eigen VM (zie overzicht VMs).</a:t>
            </a:r>
          </a:p>
          <a:p>
            <a:endParaRPr lang="en-NL" dirty="0"/>
          </a:p>
        </p:txBody>
      </p:sp>
    </p:spTree>
    <p:extLst>
      <p:ext uri="{BB962C8B-B14F-4D97-AF65-F5344CB8AC3E}">
        <p14:creationId xmlns:p14="http://schemas.microsoft.com/office/powerpoint/2010/main" val="2698423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43F8-7F87-74C0-97DE-F3B731C053EB}"/>
              </a:ext>
            </a:extLst>
          </p:cNvPr>
          <p:cNvSpPr>
            <a:spLocks noGrp="1"/>
          </p:cNvSpPr>
          <p:nvPr>
            <p:ph type="title"/>
          </p:nvPr>
        </p:nvSpPr>
        <p:spPr/>
        <p:txBody>
          <a:bodyPr/>
          <a:lstStyle/>
          <a:p>
            <a:r>
              <a:rPr lang="en-NL" dirty="0"/>
              <a:t>Uitwerking 2</a:t>
            </a:r>
          </a:p>
        </p:txBody>
      </p:sp>
      <p:sp>
        <p:nvSpPr>
          <p:cNvPr id="3" name="Content Placeholder 2">
            <a:extLst>
              <a:ext uri="{FF2B5EF4-FFF2-40B4-BE49-F238E27FC236}">
                <a16:creationId xmlns:a16="http://schemas.microsoft.com/office/drawing/2014/main" id="{8791E7DC-36E8-4852-B5A1-99CBEAE64F09}"/>
              </a:ext>
            </a:extLst>
          </p:cNvPr>
          <p:cNvSpPr>
            <a:spLocks noGrp="1"/>
          </p:cNvSpPr>
          <p:nvPr>
            <p:ph idx="1"/>
          </p:nvPr>
        </p:nvSpPr>
        <p:spPr/>
        <p:txBody>
          <a:bodyPr/>
          <a:lstStyle/>
          <a:p>
            <a:r>
              <a:rPr lang="en-GB" dirty="0"/>
              <a:t>#!/bin/bash</a:t>
            </a:r>
          </a:p>
          <a:p>
            <a:r>
              <a:rPr lang="en-GB" dirty="0"/>
              <a:t>echo "De hostname is $(hostname)"</a:t>
            </a:r>
          </a:p>
          <a:p>
            <a:r>
              <a:rPr lang="en-GB" dirty="0"/>
              <a:t>echo "</a:t>
            </a:r>
            <a:r>
              <a:rPr lang="en-GB" dirty="0" err="1"/>
              <a:t>Bestanden</a:t>
            </a:r>
            <a:r>
              <a:rPr lang="en-GB" dirty="0"/>
              <a:t> </a:t>
            </a:r>
            <a:r>
              <a:rPr lang="en-GB" dirty="0" err="1"/>
              <a:t>groter</a:t>
            </a:r>
            <a:r>
              <a:rPr lang="en-GB" dirty="0"/>
              <a:t> dan 150MB:"</a:t>
            </a:r>
          </a:p>
          <a:p>
            <a:endParaRPr lang="en-GB" dirty="0"/>
          </a:p>
          <a:p>
            <a:r>
              <a:rPr lang="en-GB" dirty="0"/>
              <a:t>#</a:t>
            </a:r>
            <a:r>
              <a:rPr lang="en-GB" dirty="0" err="1"/>
              <a:t>Plaats</a:t>
            </a:r>
            <a:r>
              <a:rPr lang="en-GB" dirty="0"/>
              <a:t> </a:t>
            </a:r>
            <a:r>
              <a:rPr lang="en-GB" dirty="0" err="1"/>
              <a:t>een</a:t>
            </a:r>
            <a:r>
              <a:rPr lang="en-GB" dirty="0"/>
              <a:t> </a:t>
            </a:r>
            <a:r>
              <a:rPr lang="en-GB" dirty="0" err="1"/>
              <a:t>opdracht</a:t>
            </a:r>
            <a:r>
              <a:rPr lang="en-GB" dirty="0"/>
              <a:t> in </a:t>
            </a:r>
            <a:r>
              <a:rPr lang="en-GB" dirty="0" err="1"/>
              <a:t>een</a:t>
            </a:r>
            <a:r>
              <a:rPr lang="en-GB" dirty="0"/>
              <a:t> </a:t>
            </a:r>
            <a:r>
              <a:rPr lang="en-GB" dirty="0" err="1"/>
              <a:t>variabele</a:t>
            </a:r>
            <a:r>
              <a:rPr lang="en-GB" dirty="0"/>
              <a:t> </a:t>
            </a:r>
            <a:r>
              <a:rPr lang="en-GB" dirty="0" err="1"/>
              <a:t>voor</a:t>
            </a:r>
            <a:r>
              <a:rPr lang="en-GB" dirty="0"/>
              <a:t> </a:t>
            </a:r>
            <a:r>
              <a:rPr lang="en-GB" dirty="0" err="1"/>
              <a:t>flexibiliteit</a:t>
            </a:r>
            <a:r>
              <a:rPr lang="en-GB" dirty="0"/>
              <a:t> </a:t>
            </a:r>
            <a:r>
              <a:rPr lang="en-GB" dirty="0" err="1"/>
              <a:t>en</a:t>
            </a:r>
            <a:r>
              <a:rPr lang="en-GB" dirty="0"/>
              <a:t> </a:t>
            </a:r>
            <a:r>
              <a:rPr lang="en-GB" dirty="0" err="1"/>
              <a:t>hergebruik</a:t>
            </a:r>
            <a:r>
              <a:rPr lang="en-GB" dirty="0"/>
              <a:t>.</a:t>
            </a:r>
          </a:p>
          <a:p>
            <a:r>
              <a:rPr lang="en-GB" dirty="0"/>
              <a:t>files=$(find / -type f -size +150M -</a:t>
            </a:r>
            <a:r>
              <a:rPr lang="en-GB" dirty="0" err="1"/>
              <a:t>printf</a:t>
            </a:r>
            <a:r>
              <a:rPr lang="en-GB" dirty="0"/>
              <a:t> "%p\n" 2&gt;/dev/null | </a:t>
            </a:r>
            <a:r>
              <a:rPr lang="en-GB" dirty="0" err="1"/>
              <a:t>wc</a:t>
            </a:r>
            <a:r>
              <a:rPr lang="en-GB" dirty="0"/>
              <a:t> -l)</a:t>
            </a:r>
          </a:p>
          <a:p>
            <a:r>
              <a:rPr lang="en-GB" dirty="0"/>
              <a:t>echo "Er </a:t>
            </a:r>
            <a:r>
              <a:rPr lang="en-GB" dirty="0" err="1"/>
              <a:t>zijn</a:t>
            </a:r>
            <a:r>
              <a:rPr lang="en-GB" dirty="0"/>
              <a:t> $files </a:t>
            </a:r>
            <a:r>
              <a:rPr lang="en-GB" dirty="0" err="1"/>
              <a:t>bestanden</a:t>
            </a:r>
            <a:r>
              <a:rPr lang="en-GB" dirty="0"/>
              <a:t> </a:t>
            </a:r>
            <a:r>
              <a:rPr lang="en-GB" dirty="0" err="1"/>
              <a:t>groter</a:t>
            </a:r>
            <a:r>
              <a:rPr lang="en-GB" dirty="0"/>
              <a:t> dan 150MB op </a:t>
            </a:r>
            <a:r>
              <a:rPr lang="en-GB" dirty="0" err="1"/>
              <a:t>dit</a:t>
            </a:r>
            <a:r>
              <a:rPr lang="en-GB" dirty="0"/>
              <a:t> </a:t>
            </a:r>
            <a:r>
              <a:rPr lang="en-GB" dirty="0" err="1"/>
              <a:t>systeem</a:t>
            </a:r>
            <a:r>
              <a:rPr lang="en-GB" dirty="0"/>
              <a:t>"</a:t>
            </a:r>
          </a:p>
        </p:txBody>
      </p:sp>
    </p:spTree>
    <p:extLst>
      <p:ext uri="{BB962C8B-B14F-4D97-AF65-F5344CB8AC3E}">
        <p14:creationId xmlns:p14="http://schemas.microsoft.com/office/powerpoint/2010/main" val="426344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2F9A-D905-080D-0351-39327FF4FB0F}"/>
              </a:ext>
            </a:extLst>
          </p:cNvPr>
          <p:cNvSpPr>
            <a:spLocks noGrp="1"/>
          </p:cNvSpPr>
          <p:nvPr>
            <p:ph type="title"/>
          </p:nvPr>
        </p:nvSpPr>
        <p:spPr/>
        <p:txBody>
          <a:bodyPr/>
          <a:lstStyle/>
          <a:p>
            <a:r>
              <a:rPr lang="en-NL" dirty="0"/>
              <a:t>Opdracht 3. Interactie</a:t>
            </a:r>
          </a:p>
        </p:txBody>
      </p:sp>
      <p:sp>
        <p:nvSpPr>
          <p:cNvPr id="3" name="Content Placeholder 2">
            <a:extLst>
              <a:ext uri="{FF2B5EF4-FFF2-40B4-BE49-F238E27FC236}">
                <a16:creationId xmlns:a16="http://schemas.microsoft.com/office/drawing/2014/main" id="{CF65F3A3-74F0-589D-BB8B-B545280D009E}"/>
              </a:ext>
            </a:extLst>
          </p:cNvPr>
          <p:cNvSpPr>
            <a:spLocks noGrp="1"/>
          </p:cNvSpPr>
          <p:nvPr>
            <p:ph idx="1"/>
          </p:nvPr>
        </p:nvSpPr>
        <p:spPr/>
        <p:txBody>
          <a:bodyPr/>
          <a:lstStyle/>
          <a:p>
            <a:r>
              <a:rPr lang="en-NL" dirty="0"/>
              <a:t>Bash heef ook de mogelijkheid tot input. Hiermee maak je scripts interactiever en flexibeler.</a:t>
            </a:r>
          </a:p>
          <a:p>
            <a:endParaRPr lang="en-NL" dirty="0"/>
          </a:p>
          <a:p>
            <a:r>
              <a:rPr lang="en-NL" dirty="0"/>
              <a:t>Het script moet zo aangepast worden dat hij nu vraagt om een bestandsgrootte die ingegeven kan worden. Daarna toont het script het aantal bestanden die groter zijn dan de ingegeven bestandsgrootte.</a:t>
            </a:r>
          </a:p>
          <a:p>
            <a:endParaRPr lang="en-NL" dirty="0"/>
          </a:p>
          <a:p>
            <a:r>
              <a:rPr lang="en-NL" dirty="0"/>
              <a:t>Bash gebruikt hiervoor “</a:t>
            </a:r>
            <a:r>
              <a:rPr lang="en-NL" i="1" dirty="0"/>
              <a:t>read</a:t>
            </a:r>
            <a:r>
              <a:rPr lang="en-NL" dirty="0"/>
              <a:t>”. Probeer uit te zoeken hoe je dit kan doen en sla dit op in een derde scriptfile. </a:t>
            </a:r>
            <a:r>
              <a:rPr lang="en-GB" dirty="0"/>
              <a:t>No</a:t>
            </a:r>
            <a:r>
              <a:rPr lang="en-NL" dirty="0"/>
              <a:t>em deze file </a:t>
            </a:r>
            <a:r>
              <a:rPr lang="en-NL" i="1" dirty="0"/>
              <a:t>uitwerking3.sh.</a:t>
            </a:r>
            <a:endParaRPr lang="en-NL" dirty="0"/>
          </a:p>
          <a:p>
            <a:endParaRPr lang="en-NL" dirty="0"/>
          </a:p>
        </p:txBody>
      </p:sp>
    </p:spTree>
    <p:extLst>
      <p:ext uri="{BB962C8B-B14F-4D97-AF65-F5344CB8AC3E}">
        <p14:creationId xmlns:p14="http://schemas.microsoft.com/office/powerpoint/2010/main" val="2928462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961F-54E7-DD59-F9F2-4F0A1D45608D}"/>
              </a:ext>
            </a:extLst>
          </p:cNvPr>
          <p:cNvSpPr>
            <a:spLocks noGrp="1"/>
          </p:cNvSpPr>
          <p:nvPr>
            <p:ph type="title"/>
          </p:nvPr>
        </p:nvSpPr>
        <p:spPr/>
        <p:txBody>
          <a:bodyPr/>
          <a:lstStyle/>
          <a:p>
            <a:r>
              <a:rPr lang="en-NL" dirty="0"/>
              <a:t>Uitwerking 3</a:t>
            </a:r>
          </a:p>
        </p:txBody>
      </p:sp>
      <p:sp>
        <p:nvSpPr>
          <p:cNvPr id="3" name="Content Placeholder 2">
            <a:extLst>
              <a:ext uri="{FF2B5EF4-FFF2-40B4-BE49-F238E27FC236}">
                <a16:creationId xmlns:a16="http://schemas.microsoft.com/office/drawing/2014/main" id="{B87C93D9-3037-716D-8970-3A874AF65C30}"/>
              </a:ext>
            </a:extLst>
          </p:cNvPr>
          <p:cNvSpPr>
            <a:spLocks noGrp="1"/>
          </p:cNvSpPr>
          <p:nvPr>
            <p:ph idx="1"/>
          </p:nvPr>
        </p:nvSpPr>
        <p:spPr/>
        <p:txBody>
          <a:bodyPr/>
          <a:lstStyle/>
          <a:p>
            <a:r>
              <a:rPr lang="en-GB" dirty="0"/>
              <a:t>#!/bin/bash</a:t>
            </a:r>
          </a:p>
          <a:p>
            <a:r>
              <a:rPr lang="en-GB" dirty="0"/>
              <a:t>echo "the hostname is $(hostname)"</a:t>
            </a:r>
          </a:p>
          <a:p>
            <a:r>
              <a:rPr lang="en-GB" dirty="0"/>
              <a:t>echo "</a:t>
            </a:r>
            <a:r>
              <a:rPr lang="en-GB" dirty="0" err="1"/>
              <a:t>Geef</a:t>
            </a:r>
            <a:r>
              <a:rPr lang="en-GB" dirty="0"/>
              <a:t> </a:t>
            </a:r>
            <a:r>
              <a:rPr lang="en-GB" dirty="0" err="1"/>
              <a:t>een</a:t>
            </a:r>
            <a:r>
              <a:rPr lang="en-GB" dirty="0"/>
              <a:t> </a:t>
            </a:r>
            <a:r>
              <a:rPr lang="en-GB" dirty="0" err="1"/>
              <a:t>bestandsgrootte</a:t>
            </a:r>
            <a:r>
              <a:rPr lang="en-GB" dirty="0"/>
              <a:t> op:"</a:t>
            </a:r>
          </a:p>
          <a:p>
            <a:r>
              <a:rPr lang="en-GB" dirty="0"/>
              <a:t>echo "(megabytes is </a:t>
            </a:r>
            <a:r>
              <a:rPr lang="en-GB" dirty="0" err="1"/>
              <a:t>een</a:t>
            </a:r>
            <a:r>
              <a:rPr lang="en-GB" dirty="0"/>
              <a:t> M achter de </a:t>
            </a:r>
            <a:r>
              <a:rPr lang="en-GB" dirty="0" err="1"/>
              <a:t>numerieke</a:t>
            </a:r>
            <a:r>
              <a:rPr lang="en-GB" dirty="0"/>
              <a:t> </a:t>
            </a:r>
            <a:r>
              <a:rPr lang="en-GB" dirty="0" err="1"/>
              <a:t>waarde</a:t>
            </a:r>
            <a:r>
              <a:rPr lang="en-GB" dirty="0"/>
              <a:t>, kilobytes </a:t>
            </a:r>
            <a:r>
              <a:rPr lang="en-GB" dirty="0" err="1"/>
              <a:t>een</a:t>
            </a:r>
            <a:r>
              <a:rPr lang="en-GB" dirty="0"/>
              <a:t> k)"</a:t>
            </a:r>
          </a:p>
          <a:p>
            <a:endParaRPr lang="en-GB" dirty="0"/>
          </a:p>
          <a:p>
            <a:r>
              <a:rPr lang="en-GB" dirty="0"/>
              <a:t>read size #De </a:t>
            </a:r>
            <a:r>
              <a:rPr lang="en-GB" dirty="0" err="1"/>
              <a:t>waarde</a:t>
            </a:r>
            <a:r>
              <a:rPr lang="en-GB" dirty="0"/>
              <a:t> van de input </a:t>
            </a:r>
            <a:r>
              <a:rPr lang="en-GB" dirty="0" err="1"/>
              <a:t>wordt</a:t>
            </a:r>
            <a:r>
              <a:rPr lang="en-GB" dirty="0"/>
              <a:t> in size </a:t>
            </a:r>
            <a:r>
              <a:rPr lang="en-GB" dirty="0" err="1"/>
              <a:t>geplaatst</a:t>
            </a:r>
            <a:r>
              <a:rPr lang="en-GB" dirty="0"/>
              <a:t>.</a:t>
            </a:r>
          </a:p>
          <a:p>
            <a:r>
              <a:rPr lang="en-GB" dirty="0"/>
              <a:t>files=$(find / -type f -size +$size -</a:t>
            </a:r>
            <a:r>
              <a:rPr lang="en-GB" dirty="0" err="1"/>
              <a:t>printf</a:t>
            </a:r>
            <a:r>
              <a:rPr lang="en-GB" dirty="0"/>
              <a:t> '%p\n' 2&gt;/dev/null | </a:t>
            </a:r>
            <a:r>
              <a:rPr lang="en-GB" dirty="0" err="1"/>
              <a:t>wc</a:t>
            </a:r>
            <a:r>
              <a:rPr lang="en-GB" dirty="0"/>
              <a:t> -l)</a:t>
            </a:r>
          </a:p>
          <a:p>
            <a:r>
              <a:rPr lang="en-GB" dirty="0"/>
              <a:t>echo "Er </a:t>
            </a:r>
            <a:r>
              <a:rPr lang="en-GB" dirty="0" err="1"/>
              <a:t>zijn</a:t>
            </a:r>
            <a:r>
              <a:rPr lang="en-GB" dirty="0"/>
              <a:t> $files </a:t>
            </a:r>
            <a:r>
              <a:rPr lang="en-GB" dirty="0" err="1"/>
              <a:t>bestanden</a:t>
            </a:r>
            <a:r>
              <a:rPr lang="en-GB" dirty="0"/>
              <a:t> </a:t>
            </a:r>
            <a:r>
              <a:rPr lang="en-GB" dirty="0" err="1"/>
              <a:t>groter</a:t>
            </a:r>
            <a:r>
              <a:rPr lang="en-GB" dirty="0"/>
              <a:t> dan $size op </a:t>
            </a:r>
            <a:r>
              <a:rPr lang="en-GB" dirty="0" err="1"/>
              <a:t>dit</a:t>
            </a:r>
            <a:r>
              <a:rPr lang="en-GB" dirty="0"/>
              <a:t> </a:t>
            </a:r>
            <a:r>
              <a:rPr lang="en-GB" dirty="0" err="1"/>
              <a:t>syteem</a:t>
            </a:r>
            <a:r>
              <a:rPr lang="en-GB" dirty="0"/>
              <a:t>"</a:t>
            </a:r>
            <a:endParaRPr lang="en-NL" dirty="0"/>
          </a:p>
        </p:txBody>
      </p:sp>
    </p:spTree>
    <p:extLst>
      <p:ext uri="{BB962C8B-B14F-4D97-AF65-F5344CB8AC3E}">
        <p14:creationId xmlns:p14="http://schemas.microsoft.com/office/powerpoint/2010/main" val="121100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20BA-7026-71FE-B6DF-5B63A54482E0}"/>
              </a:ext>
            </a:extLst>
          </p:cNvPr>
          <p:cNvSpPr>
            <a:spLocks noGrp="1"/>
          </p:cNvSpPr>
          <p:nvPr>
            <p:ph type="title"/>
          </p:nvPr>
        </p:nvSpPr>
        <p:spPr/>
        <p:txBody>
          <a:bodyPr/>
          <a:lstStyle/>
          <a:p>
            <a:r>
              <a:rPr lang="en-NL" dirty="0"/>
              <a:t>Opdracht 4. Conditionals</a:t>
            </a:r>
          </a:p>
        </p:txBody>
      </p:sp>
      <p:sp>
        <p:nvSpPr>
          <p:cNvPr id="3" name="Content Placeholder 2">
            <a:extLst>
              <a:ext uri="{FF2B5EF4-FFF2-40B4-BE49-F238E27FC236}">
                <a16:creationId xmlns:a16="http://schemas.microsoft.com/office/drawing/2014/main" id="{495581F5-3EAB-1185-0E7B-49A5D3EEA907}"/>
              </a:ext>
            </a:extLst>
          </p:cNvPr>
          <p:cNvSpPr>
            <a:spLocks noGrp="1"/>
          </p:cNvSpPr>
          <p:nvPr>
            <p:ph idx="1"/>
          </p:nvPr>
        </p:nvSpPr>
        <p:spPr/>
        <p:txBody>
          <a:bodyPr/>
          <a:lstStyle/>
          <a:p>
            <a:r>
              <a:rPr lang="en-NL" dirty="0"/>
              <a:t>IF</a:t>
            </a:r>
          </a:p>
          <a:p>
            <a:r>
              <a:rPr lang="en-NL" dirty="0"/>
              <a:t>ELIF</a:t>
            </a:r>
          </a:p>
          <a:p>
            <a:endParaRPr lang="en-NL" dirty="0"/>
          </a:p>
          <a:p>
            <a:r>
              <a:rPr lang="en-NL" dirty="0"/>
              <a:t>Gebruik IF en ELIF bij een test op meerdere condities.</a:t>
            </a:r>
          </a:p>
          <a:p>
            <a:endParaRPr lang="en-NL" dirty="0"/>
          </a:p>
          <a:p>
            <a:r>
              <a:rPr lang="en-NL" dirty="0"/>
              <a:t>Voorbeeld. Als er maar 1 bestand aanwezig wil ik een andere zin weergeven dan wanneer er meerdere bestanden groter dan een bepaalde grootte zijn. Als er 0 bestanden zijn wil ik nog een andere zin, namelijk dat er geen bestanden zijn gevonden.</a:t>
            </a:r>
          </a:p>
          <a:p>
            <a:endParaRPr lang="en-NL" dirty="0"/>
          </a:p>
          <a:p>
            <a:r>
              <a:rPr lang="en-NL" dirty="0"/>
              <a:t>Zoek zelf de syntax op voor het gebruik van IF en probeer je script aan te passen met de bovenstaande wijziging. Sla dit script op als </a:t>
            </a:r>
            <a:r>
              <a:rPr lang="en-NL" i="1" dirty="0"/>
              <a:t>uitwerking4.sh’</a:t>
            </a:r>
            <a:r>
              <a:rPr lang="en-NL" dirty="0"/>
              <a:t>.</a:t>
            </a:r>
          </a:p>
          <a:p>
            <a:endParaRPr lang="en-NL" dirty="0"/>
          </a:p>
          <a:p>
            <a:endParaRPr lang="en-NL" dirty="0"/>
          </a:p>
        </p:txBody>
      </p:sp>
    </p:spTree>
    <p:extLst>
      <p:ext uri="{BB962C8B-B14F-4D97-AF65-F5344CB8AC3E}">
        <p14:creationId xmlns:p14="http://schemas.microsoft.com/office/powerpoint/2010/main" val="1862007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0846-4DD7-1E91-9F05-3FFF4C1D05EE}"/>
              </a:ext>
            </a:extLst>
          </p:cNvPr>
          <p:cNvSpPr>
            <a:spLocks noGrp="1"/>
          </p:cNvSpPr>
          <p:nvPr>
            <p:ph type="title"/>
          </p:nvPr>
        </p:nvSpPr>
        <p:spPr/>
        <p:txBody>
          <a:bodyPr/>
          <a:lstStyle/>
          <a:p>
            <a:r>
              <a:rPr lang="en-NL" dirty="0"/>
              <a:t>Uitwerking 4</a:t>
            </a:r>
          </a:p>
        </p:txBody>
      </p:sp>
      <p:sp>
        <p:nvSpPr>
          <p:cNvPr id="3" name="Content Placeholder 2">
            <a:extLst>
              <a:ext uri="{FF2B5EF4-FFF2-40B4-BE49-F238E27FC236}">
                <a16:creationId xmlns:a16="http://schemas.microsoft.com/office/drawing/2014/main" id="{505B9A3F-AD37-8BED-A5CC-05C6EB8A5F77}"/>
              </a:ext>
            </a:extLst>
          </p:cNvPr>
          <p:cNvSpPr>
            <a:spLocks noGrp="1"/>
          </p:cNvSpPr>
          <p:nvPr>
            <p:ph idx="1"/>
          </p:nvPr>
        </p:nvSpPr>
        <p:spPr/>
        <p:txBody>
          <a:bodyPr>
            <a:normAutofit fontScale="85000" lnSpcReduction="20000"/>
          </a:bodyPr>
          <a:lstStyle/>
          <a:p>
            <a:r>
              <a:rPr lang="en-GB" dirty="0"/>
              <a:t>#!/bin/bash</a:t>
            </a:r>
          </a:p>
          <a:p>
            <a:r>
              <a:rPr lang="en-GB" dirty="0"/>
              <a:t>echo "the hostname is $(hostname)"</a:t>
            </a:r>
          </a:p>
          <a:p>
            <a:r>
              <a:rPr lang="en-GB" dirty="0"/>
              <a:t>echo "</a:t>
            </a:r>
            <a:r>
              <a:rPr lang="en-GB" dirty="0" err="1"/>
              <a:t>Geef</a:t>
            </a:r>
            <a:r>
              <a:rPr lang="en-GB" dirty="0"/>
              <a:t> </a:t>
            </a:r>
            <a:r>
              <a:rPr lang="en-GB" dirty="0" err="1"/>
              <a:t>een</a:t>
            </a:r>
            <a:r>
              <a:rPr lang="en-GB" dirty="0"/>
              <a:t> </a:t>
            </a:r>
            <a:r>
              <a:rPr lang="en-GB" dirty="0" err="1"/>
              <a:t>bestandsgrootte</a:t>
            </a:r>
            <a:r>
              <a:rPr lang="en-GB" dirty="0"/>
              <a:t> op:"</a:t>
            </a:r>
          </a:p>
          <a:p>
            <a:r>
              <a:rPr lang="en-GB" dirty="0"/>
              <a:t>echo "(megabytes is </a:t>
            </a:r>
            <a:r>
              <a:rPr lang="en-GB" dirty="0" err="1"/>
              <a:t>een</a:t>
            </a:r>
            <a:r>
              <a:rPr lang="en-GB" dirty="0"/>
              <a:t> M achter de </a:t>
            </a:r>
            <a:r>
              <a:rPr lang="en-GB" dirty="0" err="1"/>
              <a:t>numerieke</a:t>
            </a:r>
            <a:r>
              <a:rPr lang="en-GB" dirty="0"/>
              <a:t> </a:t>
            </a:r>
            <a:r>
              <a:rPr lang="en-GB" dirty="0" err="1"/>
              <a:t>waarde</a:t>
            </a:r>
            <a:r>
              <a:rPr lang="en-GB" dirty="0"/>
              <a:t>, kilobytes </a:t>
            </a:r>
            <a:r>
              <a:rPr lang="en-GB" dirty="0" err="1"/>
              <a:t>een</a:t>
            </a:r>
            <a:r>
              <a:rPr lang="en-GB" dirty="0"/>
              <a:t> k)"</a:t>
            </a:r>
          </a:p>
          <a:p>
            <a:endParaRPr lang="en-GB" dirty="0"/>
          </a:p>
          <a:p>
            <a:endParaRPr lang="en-GB" dirty="0"/>
          </a:p>
          <a:p>
            <a:r>
              <a:rPr lang="en-GB" dirty="0"/>
              <a:t>read size #De </a:t>
            </a:r>
            <a:r>
              <a:rPr lang="en-GB" dirty="0" err="1"/>
              <a:t>waarde</a:t>
            </a:r>
            <a:r>
              <a:rPr lang="en-GB" dirty="0"/>
              <a:t> van de input </a:t>
            </a:r>
            <a:r>
              <a:rPr lang="en-GB" dirty="0" err="1"/>
              <a:t>wordt</a:t>
            </a:r>
            <a:r>
              <a:rPr lang="en-GB" dirty="0"/>
              <a:t> in size </a:t>
            </a:r>
            <a:r>
              <a:rPr lang="en-GB" dirty="0" err="1"/>
              <a:t>geplaatst</a:t>
            </a:r>
            <a:r>
              <a:rPr lang="en-GB" dirty="0"/>
              <a:t>.</a:t>
            </a:r>
          </a:p>
          <a:p>
            <a:r>
              <a:rPr lang="en-GB" dirty="0"/>
              <a:t>files=$(find / -type f -size +$size -</a:t>
            </a:r>
            <a:r>
              <a:rPr lang="en-GB" dirty="0" err="1"/>
              <a:t>printf</a:t>
            </a:r>
            <a:r>
              <a:rPr lang="en-GB" dirty="0"/>
              <a:t> '%p\n' 2&gt;/dev/null | </a:t>
            </a:r>
            <a:r>
              <a:rPr lang="en-GB" dirty="0" err="1"/>
              <a:t>wc</a:t>
            </a:r>
            <a:r>
              <a:rPr lang="en-GB" dirty="0"/>
              <a:t> -l)</a:t>
            </a:r>
          </a:p>
          <a:p>
            <a:r>
              <a:rPr lang="en-GB" dirty="0"/>
              <a:t>if [ $files -</a:t>
            </a:r>
            <a:r>
              <a:rPr lang="en-GB" dirty="0" err="1"/>
              <a:t>eq</a:t>
            </a:r>
            <a:r>
              <a:rPr lang="en-GB" dirty="0"/>
              <a:t> 0 ]</a:t>
            </a:r>
          </a:p>
          <a:p>
            <a:r>
              <a:rPr lang="en-GB" dirty="0"/>
              <a:t>then</a:t>
            </a:r>
          </a:p>
          <a:p>
            <a:r>
              <a:rPr lang="en-GB" dirty="0"/>
              <a:t>        echo "Er </a:t>
            </a:r>
            <a:r>
              <a:rPr lang="en-GB" dirty="0" err="1"/>
              <a:t>zijn</a:t>
            </a:r>
            <a:r>
              <a:rPr lang="en-GB" dirty="0"/>
              <a:t> </a:t>
            </a:r>
            <a:r>
              <a:rPr lang="en-GB" dirty="0" err="1"/>
              <a:t>geen</a:t>
            </a:r>
            <a:r>
              <a:rPr lang="en-GB" dirty="0"/>
              <a:t> </a:t>
            </a:r>
            <a:r>
              <a:rPr lang="en-GB" dirty="0" err="1"/>
              <a:t>bestanden</a:t>
            </a:r>
            <a:r>
              <a:rPr lang="en-GB" dirty="0"/>
              <a:t> </a:t>
            </a:r>
            <a:r>
              <a:rPr lang="en-GB" dirty="0" err="1"/>
              <a:t>groter</a:t>
            </a:r>
            <a:r>
              <a:rPr lang="en-GB" dirty="0"/>
              <a:t> dan $size op </a:t>
            </a:r>
            <a:r>
              <a:rPr lang="en-GB" dirty="0" err="1"/>
              <a:t>dit</a:t>
            </a:r>
            <a:r>
              <a:rPr lang="en-GB" dirty="0"/>
              <a:t> </a:t>
            </a:r>
            <a:r>
              <a:rPr lang="en-GB" dirty="0" err="1"/>
              <a:t>syteem</a:t>
            </a:r>
            <a:r>
              <a:rPr lang="en-GB" dirty="0"/>
              <a:t>"</a:t>
            </a:r>
          </a:p>
          <a:p>
            <a:r>
              <a:rPr lang="en-GB" dirty="0" err="1"/>
              <a:t>elif</a:t>
            </a:r>
            <a:r>
              <a:rPr lang="en-GB" dirty="0"/>
              <a:t> [ $files -</a:t>
            </a:r>
            <a:r>
              <a:rPr lang="en-GB" dirty="0" err="1"/>
              <a:t>eq</a:t>
            </a:r>
            <a:r>
              <a:rPr lang="en-GB" dirty="0"/>
              <a:t> 1 ]; then</a:t>
            </a:r>
          </a:p>
          <a:p>
            <a:r>
              <a:rPr lang="en-GB" dirty="0"/>
              <a:t>        echo "Er is $files </a:t>
            </a:r>
            <a:r>
              <a:rPr lang="en-GB" dirty="0" err="1"/>
              <a:t>bestand</a:t>
            </a:r>
            <a:r>
              <a:rPr lang="en-GB" dirty="0"/>
              <a:t> </a:t>
            </a:r>
            <a:r>
              <a:rPr lang="en-GB" dirty="0" err="1"/>
              <a:t>groter</a:t>
            </a:r>
            <a:r>
              <a:rPr lang="en-GB" dirty="0"/>
              <a:t> dan $size op </a:t>
            </a:r>
            <a:r>
              <a:rPr lang="en-GB" dirty="0" err="1"/>
              <a:t>dit</a:t>
            </a:r>
            <a:r>
              <a:rPr lang="en-GB" dirty="0"/>
              <a:t> </a:t>
            </a:r>
            <a:r>
              <a:rPr lang="en-GB" dirty="0" err="1"/>
              <a:t>syteem</a:t>
            </a:r>
            <a:r>
              <a:rPr lang="en-GB" dirty="0"/>
              <a:t>"</a:t>
            </a:r>
          </a:p>
          <a:p>
            <a:r>
              <a:rPr lang="en-GB" dirty="0"/>
              <a:t>else</a:t>
            </a:r>
          </a:p>
          <a:p>
            <a:r>
              <a:rPr lang="en-GB" dirty="0"/>
              <a:t>        echo "Er </a:t>
            </a:r>
            <a:r>
              <a:rPr lang="en-GB" dirty="0" err="1"/>
              <a:t>zijn</a:t>
            </a:r>
            <a:r>
              <a:rPr lang="en-GB" dirty="0"/>
              <a:t> $files </a:t>
            </a:r>
            <a:r>
              <a:rPr lang="en-GB" dirty="0" err="1"/>
              <a:t>bestanden</a:t>
            </a:r>
            <a:r>
              <a:rPr lang="en-GB" dirty="0"/>
              <a:t> </a:t>
            </a:r>
            <a:r>
              <a:rPr lang="en-GB" dirty="0" err="1"/>
              <a:t>groter</a:t>
            </a:r>
            <a:r>
              <a:rPr lang="en-GB" dirty="0"/>
              <a:t> dan $size op </a:t>
            </a:r>
            <a:r>
              <a:rPr lang="en-GB" dirty="0" err="1"/>
              <a:t>dit</a:t>
            </a:r>
            <a:r>
              <a:rPr lang="en-GB" dirty="0"/>
              <a:t> </a:t>
            </a:r>
            <a:r>
              <a:rPr lang="en-GB" dirty="0" err="1"/>
              <a:t>syteem</a:t>
            </a:r>
            <a:r>
              <a:rPr lang="en-GB" dirty="0"/>
              <a:t>"</a:t>
            </a:r>
          </a:p>
          <a:p>
            <a:r>
              <a:rPr lang="en-GB" dirty="0"/>
              <a:t>fi</a:t>
            </a:r>
          </a:p>
          <a:p>
            <a:endParaRPr lang="en-GB" dirty="0"/>
          </a:p>
          <a:p>
            <a:r>
              <a:rPr lang="en-GB" dirty="0"/>
              <a:t>#; </a:t>
            </a:r>
            <a:r>
              <a:rPr lang="en-GB" dirty="0" err="1"/>
              <a:t>geeft</a:t>
            </a:r>
            <a:r>
              <a:rPr lang="en-GB" dirty="0"/>
              <a:t> </a:t>
            </a:r>
            <a:r>
              <a:rPr lang="en-GB" dirty="0" err="1"/>
              <a:t>aan</a:t>
            </a:r>
            <a:r>
              <a:rPr lang="en-GB" dirty="0"/>
              <a:t> </a:t>
            </a:r>
            <a:r>
              <a:rPr lang="en-GB" dirty="0" err="1"/>
              <a:t>dat</a:t>
            </a:r>
            <a:r>
              <a:rPr lang="en-GB" dirty="0"/>
              <a:t> er </a:t>
            </a:r>
            <a:r>
              <a:rPr lang="en-GB" dirty="0" err="1"/>
              <a:t>een</a:t>
            </a:r>
            <a:r>
              <a:rPr lang="en-GB" dirty="0"/>
              <a:t> </a:t>
            </a:r>
            <a:r>
              <a:rPr lang="en-GB" dirty="0" err="1"/>
              <a:t>nieuwe</a:t>
            </a:r>
            <a:r>
              <a:rPr lang="en-GB" dirty="0"/>
              <a:t> regel code </a:t>
            </a:r>
            <a:r>
              <a:rPr lang="en-GB" dirty="0" err="1"/>
              <a:t>begint</a:t>
            </a:r>
            <a:r>
              <a:rPr lang="en-GB" dirty="0"/>
              <a:t>.</a:t>
            </a:r>
            <a:endParaRPr lang="en-NL" dirty="0"/>
          </a:p>
        </p:txBody>
      </p:sp>
    </p:spTree>
    <p:extLst>
      <p:ext uri="{BB962C8B-B14F-4D97-AF65-F5344CB8AC3E}">
        <p14:creationId xmlns:p14="http://schemas.microsoft.com/office/powerpoint/2010/main" val="2836612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CF8E-8DBD-598F-D408-3F7403F962DA}"/>
              </a:ext>
            </a:extLst>
          </p:cNvPr>
          <p:cNvSpPr>
            <a:spLocks noGrp="1"/>
          </p:cNvSpPr>
          <p:nvPr>
            <p:ph type="title"/>
          </p:nvPr>
        </p:nvSpPr>
        <p:spPr/>
        <p:txBody>
          <a:bodyPr/>
          <a:lstStyle/>
          <a:p>
            <a:r>
              <a:rPr lang="en-NL" dirty="0"/>
              <a:t>Conditionals CASE</a:t>
            </a:r>
          </a:p>
        </p:txBody>
      </p:sp>
      <p:sp>
        <p:nvSpPr>
          <p:cNvPr id="3" name="Content Placeholder 2">
            <a:extLst>
              <a:ext uri="{FF2B5EF4-FFF2-40B4-BE49-F238E27FC236}">
                <a16:creationId xmlns:a16="http://schemas.microsoft.com/office/drawing/2014/main" id="{4108F598-4448-A498-95BA-68ACBC94E5CC}"/>
              </a:ext>
            </a:extLst>
          </p:cNvPr>
          <p:cNvSpPr>
            <a:spLocks noGrp="1"/>
          </p:cNvSpPr>
          <p:nvPr>
            <p:ph idx="1"/>
          </p:nvPr>
        </p:nvSpPr>
        <p:spPr/>
        <p:txBody>
          <a:bodyPr/>
          <a:lstStyle/>
          <a:p>
            <a:r>
              <a:rPr lang="en-NL" dirty="0"/>
              <a:t>CASE kun je gebruiken om op patronen te matchen. Je kunt het niet in vergelijkingen gebruiken (zoals groter dan 1). </a:t>
            </a:r>
          </a:p>
          <a:p>
            <a:endParaRPr lang="en-NL" dirty="0"/>
          </a:p>
          <a:p>
            <a:r>
              <a:rPr lang="en-NL" dirty="0"/>
              <a:t>Je kunt wel met CASE bijvoorbeeld een range testen [0-9] bijvoorbeeld.</a:t>
            </a:r>
          </a:p>
          <a:p>
            <a:endParaRPr lang="en-NL" dirty="0"/>
          </a:p>
          <a:p>
            <a:r>
              <a:rPr lang="en-NL" dirty="0"/>
              <a:t>CASE is dus goed te gebruiken als je een vergelijking wil maken tussen een aantal vaste keuzes.</a:t>
            </a:r>
          </a:p>
          <a:p>
            <a:endParaRPr lang="en-NL" dirty="0"/>
          </a:p>
          <a:p>
            <a:r>
              <a:rPr lang="en-NL" dirty="0"/>
              <a:t>Een goed voorbeeld zijn </a:t>
            </a:r>
            <a:r>
              <a:rPr lang="en-NL" i="1" dirty="0"/>
              <a:t>switches</a:t>
            </a:r>
            <a:r>
              <a:rPr lang="en-NL" dirty="0"/>
              <a:t> of </a:t>
            </a:r>
            <a:r>
              <a:rPr lang="en-NL" i="1" dirty="0"/>
              <a:t>positional parameters</a:t>
            </a:r>
            <a:r>
              <a:rPr lang="en-NL" dirty="0"/>
              <a:t>.</a:t>
            </a:r>
          </a:p>
          <a:p>
            <a:endParaRPr lang="en-NL" dirty="0"/>
          </a:p>
        </p:txBody>
      </p:sp>
    </p:spTree>
    <p:extLst>
      <p:ext uri="{BB962C8B-B14F-4D97-AF65-F5344CB8AC3E}">
        <p14:creationId xmlns:p14="http://schemas.microsoft.com/office/powerpoint/2010/main" val="146460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E0F9-1743-0614-309A-3444A230285A}"/>
              </a:ext>
            </a:extLst>
          </p:cNvPr>
          <p:cNvSpPr>
            <a:spLocks noGrp="1"/>
          </p:cNvSpPr>
          <p:nvPr>
            <p:ph type="title"/>
          </p:nvPr>
        </p:nvSpPr>
        <p:spPr/>
        <p:txBody>
          <a:bodyPr/>
          <a:lstStyle/>
          <a:p>
            <a:r>
              <a:rPr lang="en-NL" dirty="0"/>
              <a:t>Opdracht 5. Positional parameters</a:t>
            </a:r>
          </a:p>
        </p:txBody>
      </p:sp>
      <p:sp>
        <p:nvSpPr>
          <p:cNvPr id="3" name="Content Placeholder 2">
            <a:extLst>
              <a:ext uri="{FF2B5EF4-FFF2-40B4-BE49-F238E27FC236}">
                <a16:creationId xmlns:a16="http://schemas.microsoft.com/office/drawing/2014/main" id="{E2D06F7F-FBCB-E2C7-D645-5B576291CB52}"/>
              </a:ext>
            </a:extLst>
          </p:cNvPr>
          <p:cNvSpPr>
            <a:spLocks noGrp="1"/>
          </p:cNvSpPr>
          <p:nvPr>
            <p:ph idx="1"/>
          </p:nvPr>
        </p:nvSpPr>
        <p:spPr/>
        <p:txBody>
          <a:bodyPr/>
          <a:lstStyle/>
          <a:p>
            <a:r>
              <a:rPr lang="en-NL" dirty="0"/>
              <a:t>Dit zijn waarden die je bij uitvoer achter de scriptnaam typt.</a:t>
            </a:r>
          </a:p>
          <a:p>
            <a:r>
              <a:rPr lang="en-GB" dirty="0" err="1"/>
              <a:t>Voorbeeld</a:t>
            </a:r>
            <a:r>
              <a:rPr lang="en-GB" dirty="0"/>
              <a:t>:</a:t>
            </a:r>
          </a:p>
          <a:p>
            <a:endParaRPr lang="en-GB" dirty="0"/>
          </a:p>
          <a:p>
            <a:r>
              <a:rPr lang="en-GB" dirty="0"/>
              <a:t>&gt; uitwerking4.sh 150M</a:t>
            </a:r>
          </a:p>
          <a:p>
            <a:endParaRPr lang="en-GB" dirty="0"/>
          </a:p>
          <a:p>
            <a:r>
              <a:rPr lang="en-GB" dirty="0"/>
              <a:t>150M is nu </a:t>
            </a:r>
            <a:r>
              <a:rPr lang="en-GB" dirty="0" err="1"/>
              <a:t>een</a:t>
            </a:r>
            <a:r>
              <a:rPr lang="en-GB" dirty="0"/>
              <a:t> positional parameter die door het script </a:t>
            </a:r>
            <a:r>
              <a:rPr lang="en-GB" dirty="0" err="1"/>
              <a:t>wordt</a:t>
            </a:r>
            <a:r>
              <a:rPr lang="en-GB" dirty="0"/>
              <a:t> </a:t>
            </a:r>
            <a:r>
              <a:rPr lang="en-GB" dirty="0" err="1"/>
              <a:t>gevangen</a:t>
            </a:r>
            <a:r>
              <a:rPr lang="en-GB" dirty="0"/>
              <a:t> in de </a:t>
            </a:r>
            <a:r>
              <a:rPr lang="en-GB" dirty="0" err="1"/>
              <a:t>variabele</a:t>
            </a:r>
            <a:r>
              <a:rPr lang="en-GB" dirty="0"/>
              <a:t> </a:t>
            </a:r>
            <a:r>
              <a:rPr lang="en-GB" i="1" dirty="0"/>
              <a:t>‘$1’. </a:t>
            </a:r>
            <a:r>
              <a:rPr lang="en-GB" dirty="0" err="1"/>
              <a:t>Een</a:t>
            </a:r>
            <a:r>
              <a:rPr lang="en-GB" dirty="0"/>
              <a:t> </a:t>
            </a:r>
            <a:r>
              <a:rPr lang="en-GB" dirty="0" err="1"/>
              <a:t>tweede</a:t>
            </a:r>
            <a:r>
              <a:rPr lang="en-GB" dirty="0"/>
              <a:t> parameter </a:t>
            </a:r>
            <a:r>
              <a:rPr lang="en-GB" dirty="0" err="1"/>
              <a:t>zou</a:t>
            </a:r>
            <a:r>
              <a:rPr lang="en-GB" dirty="0"/>
              <a:t> </a:t>
            </a:r>
            <a:r>
              <a:rPr lang="en-GB" i="1" dirty="0"/>
              <a:t>‘$2’ </a:t>
            </a:r>
            <a:r>
              <a:rPr lang="en-GB" dirty="0" err="1"/>
              <a:t>zijn</a:t>
            </a:r>
            <a:r>
              <a:rPr lang="en-GB" dirty="0"/>
              <a:t>.</a:t>
            </a:r>
          </a:p>
          <a:p>
            <a:endParaRPr lang="en-GB" dirty="0"/>
          </a:p>
          <a:p>
            <a:r>
              <a:rPr lang="en-GB" dirty="0"/>
              <a:t>Maak </a:t>
            </a:r>
            <a:r>
              <a:rPr lang="en-GB" dirty="0" err="1"/>
              <a:t>een</a:t>
            </a:r>
            <a:r>
              <a:rPr lang="en-GB" dirty="0"/>
              <a:t> script </a:t>
            </a:r>
            <a:r>
              <a:rPr lang="en-GB" dirty="0" err="1"/>
              <a:t>dat</a:t>
            </a:r>
            <a:r>
              <a:rPr lang="en-GB" dirty="0"/>
              <a:t> twee positional parameters </a:t>
            </a:r>
            <a:r>
              <a:rPr lang="en-GB" dirty="0" err="1"/>
              <a:t>kent</a:t>
            </a:r>
            <a:r>
              <a:rPr lang="en-GB" dirty="0"/>
              <a:t>: ’150M’ </a:t>
            </a:r>
            <a:r>
              <a:rPr lang="en-GB" dirty="0" err="1"/>
              <a:t>en</a:t>
            </a:r>
            <a:r>
              <a:rPr lang="en-GB" dirty="0"/>
              <a:t> ‘100k’. </a:t>
            </a:r>
            <a:r>
              <a:rPr lang="en-GB" dirty="0" err="1"/>
              <a:t>Gebruik</a:t>
            </a:r>
            <a:r>
              <a:rPr lang="en-GB" dirty="0"/>
              <a:t> CASE om </a:t>
            </a:r>
            <a:r>
              <a:rPr lang="en-GB" dirty="0" err="1"/>
              <a:t>voor</a:t>
            </a:r>
            <a:r>
              <a:rPr lang="en-GB" dirty="0"/>
              <a:t> </a:t>
            </a:r>
            <a:r>
              <a:rPr lang="en-GB" dirty="0" err="1"/>
              <a:t>deze</a:t>
            </a:r>
            <a:r>
              <a:rPr lang="en-GB" dirty="0"/>
              <a:t> </a:t>
            </a:r>
            <a:r>
              <a:rPr lang="en-GB" dirty="0" err="1"/>
              <a:t>waarden</a:t>
            </a:r>
            <a:r>
              <a:rPr lang="en-GB" dirty="0"/>
              <a:t> het </a:t>
            </a:r>
            <a:r>
              <a:rPr lang="en-GB" dirty="0" err="1"/>
              <a:t>aantal</a:t>
            </a:r>
            <a:r>
              <a:rPr lang="en-GB" dirty="0"/>
              <a:t> </a:t>
            </a:r>
            <a:r>
              <a:rPr lang="en-GB" dirty="0" err="1"/>
              <a:t>bestanden</a:t>
            </a:r>
            <a:r>
              <a:rPr lang="en-GB" dirty="0"/>
              <a:t> op het </a:t>
            </a:r>
            <a:r>
              <a:rPr lang="en-GB" dirty="0" err="1"/>
              <a:t>systeem</a:t>
            </a:r>
            <a:r>
              <a:rPr lang="en-GB" dirty="0"/>
              <a:t> </a:t>
            </a:r>
            <a:r>
              <a:rPr lang="en-GB" dirty="0" err="1"/>
              <a:t>weer</a:t>
            </a:r>
            <a:r>
              <a:rPr lang="en-GB" dirty="0"/>
              <a:t> </a:t>
            </a:r>
            <a:r>
              <a:rPr lang="en-GB" dirty="0" err="1"/>
              <a:t>te</a:t>
            </a:r>
            <a:r>
              <a:rPr lang="en-GB" dirty="0"/>
              <a:t> </a:t>
            </a:r>
            <a:r>
              <a:rPr lang="en-GB" dirty="0" err="1"/>
              <a:t>geven</a:t>
            </a:r>
            <a:r>
              <a:rPr lang="en-GB" dirty="0"/>
              <a:t> die </a:t>
            </a:r>
            <a:r>
              <a:rPr lang="en-GB" dirty="0" err="1"/>
              <a:t>groter</a:t>
            </a:r>
            <a:r>
              <a:rPr lang="en-GB" dirty="0"/>
              <a:t> </a:t>
            </a:r>
            <a:r>
              <a:rPr lang="en-GB" dirty="0" err="1"/>
              <a:t>zijn</a:t>
            </a:r>
            <a:r>
              <a:rPr lang="en-GB" dirty="0"/>
              <a:t> dan </a:t>
            </a:r>
            <a:r>
              <a:rPr lang="en-GB" dirty="0" err="1"/>
              <a:t>deze</a:t>
            </a:r>
            <a:r>
              <a:rPr lang="en-GB" dirty="0"/>
              <a:t> </a:t>
            </a:r>
            <a:r>
              <a:rPr lang="en-GB" dirty="0" err="1"/>
              <a:t>waarde</a:t>
            </a:r>
            <a:r>
              <a:rPr lang="en-GB" dirty="0"/>
              <a:t>. Maak </a:t>
            </a:r>
            <a:r>
              <a:rPr lang="en-GB" dirty="0" err="1"/>
              <a:t>ook</a:t>
            </a:r>
            <a:r>
              <a:rPr lang="en-GB" dirty="0"/>
              <a:t> </a:t>
            </a:r>
            <a:r>
              <a:rPr lang="en-GB" dirty="0" err="1"/>
              <a:t>een</a:t>
            </a:r>
            <a:r>
              <a:rPr lang="en-GB" dirty="0"/>
              <a:t> ‘catchall’ parameter die </a:t>
            </a:r>
            <a:r>
              <a:rPr lang="en-GB" dirty="0" err="1"/>
              <a:t>uitlegt</a:t>
            </a:r>
            <a:r>
              <a:rPr lang="en-GB" dirty="0"/>
              <a:t> wat er </a:t>
            </a:r>
            <a:r>
              <a:rPr lang="en-GB" dirty="0" err="1"/>
              <a:t>verwacht</a:t>
            </a:r>
            <a:r>
              <a:rPr lang="en-GB" dirty="0"/>
              <a:t> </a:t>
            </a:r>
            <a:r>
              <a:rPr lang="en-GB" dirty="0" err="1"/>
              <a:t>wordt</a:t>
            </a:r>
            <a:r>
              <a:rPr lang="en-GB" dirty="0"/>
              <a:t> </a:t>
            </a:r>
            <a:r>
              <a:rPr lang="en-GB" dirty="0" err="1"/>
              <a:t>wanneer</a:t>
            </a:r>
            <a:r>
              <a:rPr lang="en-GB" dirty="0"/>
              <a:t> je </a:t>
            </a:r>
            <a:r>
              <a:rPr lang="en-GB" dirty="0" err="1"/>
              <a:t>niks</a:t>
            </a:r>
            <a:r>
              <a:rPr lang="en-GB" dirty="0"/>
              <a:t> of </a:t>
            </a:r>
            <a:r>
              <a:rPr lang="en-GB" dirty="0" err="1"/>
              <a:t>iets</a:t>
            </a:r>
            <a:r>
              <a:rPr lang="en-GB" dirty="0"/>
              <a:t> </a:t>
            </a:r>
            <a:r>
              <a:rPr lang="en-GB" dirty="0" err="1"/>
              <a:t>verkeerds</a:t>
            </a:r>
            <a:r>
              <a:rPr lang="en-GB" dirty="0"/>
              <a:t> </a:t>
            </a:r>
            <a:r>
              <a:rPr lang="en-GB" dirty="0" err="1"/>
              <a:t>invoert</a:t>
            </a:r>
            <a:r>
              <a:rPr lang="en-GB" dirty="0"/>
              <a:t>. Dus </a:t>
            </a:r>
            <a:r>
              <a:rPr lang="en-GB" dirty="0" err="1"/>
              <a:t>als</a:t>
            </a:r>
            <a:r>
              <a:rPr lang="en-GB" dirty="0"/>
              <a:t> je </a:t>
            </a:r>
            <a:r>
              <a:rPr lang="en-GB" dirty="0" err="1"/>
              <a:t>niks</a:t>
            </a:r>
            <a:r>
              <a:rPr lang="en-GB" dirty="0"/>
              <a:t> </a:t>
            </a:r>
            <a:r>
              <a:rPr lang="en-GB" dirty="0" err="1"/>
              <a:t>meegeeft</a:t>
            </a:r>
            <a:r>
              <a:rPr lang="en-GB" dirty="0"/>
              <a:t> dan </a:t>
            </a:r>
            <a:r>
              <a:rPr lang="en-GB" dirty="0" err="1"/>
              <a:t>moet</a:t>
            </a:r>
            <a:r>
              <a:rPr lang="en-GB" dirty="0"/>
              <a:t> er </a:t>
            </a:r>
            <a:r>
              <a:rPr lang="en-GB" dirty="0" err="1"/>
              <a:t>een</a:t>
            </a:r>
            <a:r>
              <a:rPr lang="en-GB" dirty="0"/>
              <a:t> </a:t>
            </a:r>
            <a:r>
              <a:rPr lang="en-GB" dirty="0" err="1"/>
              <a:t>uitleg</a:t>
            </a:r>
            <a:r>
              <a:rPr lang="en-GB" dirty="0"/>
              <a:t> </a:t>
            </a:r>
            <a:r>
              <a:rPr lang="en-GB" dirty="0" err="1"/>
              <a:t>volgen</a:t>
            </a:r>
            <a:r>
              <a:rPr lang="en-GB" dirty="0"/>
              <a:t> wat er </a:t>
            </a:r>
            <a:r>
              <a:rPr lang="en-GB" dirty="0" err="1"/>
              <a:t>meegegeven</a:t>
            </a:r>
            <a:r>
              <a:rPr lang="en-GB" dirty="0"/>
              <a:t> </a:t>
            </a:r>
            <a:r>
              <a:rPr lang="en-GB" dirty="0" err="1"/>
              <a:t>moet</a:t>
            </a:r>
            <a:r>
              <a:rPr lang="en-GB" dirty="0"/>
              <a:t> </a:t>
            </a:r>
            <a:r>
              <a:rPr lang="en-GB" dirty="0" err="1"/>
              <a:t>worden</a:t>
            </a:r>
            <a:r>
              <a:rPr lang="en-GB" dirty="0"/>
              <a:t>. </a:t>
            </a:r>
            <a:r>
              <a:rPr lang="en-GB" dirty="0" err="1"/>
              <a:t>Hiervoor</a:t>
            </a:r>
            <a:r>
              <a:rPr lang="en-GB" dirty="0"/>
              <a:t> </a:t>
            </a:r>
            <a:r>
              <a:rPr lang="en-GB" dirty="0" err="1"/>
              <a:t>bestaat</a:t>
            </a:r>
            <a:r>
              <a:rPr lang="en-GB" dirty="0"/>
              <a:t> </a:t>
            </a:r>
            <a:r>
              <a:rPr lang="en-GB" dirty="0" err="1"/>
              <a:t>een</a:t>
            </a:r>
            <a:r>
              <a:rPr lang="en-GB" dirty="0"/>
              <a:t> </a:t>
            </a:r>
            <a:r>
              <a:rPr lang="en-GB" dirty="0" err="1"/>
              <a:t>speciale</a:t>
            </a:r>
            <a:r>
              <a:rPr lang="en-GB" dirty="0"/>
              <a:t> </a:t>
            </a:r>
            <a:r>
              <a:rPr lang="en-GB" dirty="0" err="1"/>
              <a:t>optie</a:t>
            </a:r>
            <a:r>
              <a:rPr lang="en-GB" dirty="0"/>
              <a:t> </a:t>
            </a:r>
            <a:r>
              <a:rPr lang="en-GB" dirty="0" err="1"/>
              <a:t>bij</a:t>
            </a:r>
            <a:r>
              <a:rPr lang="en-GB" dirty="0"/>
              <a:t> CASE.</a:t>
            </a:r>
          </a:p>
          <a:p>
            <a:endParaRPr lang="en-GB" dirty="0"/>
          </a:p>
          <a:p>
            <a:r>
              <a:rPr lang="en-GB" dirty="0" err="1"/>
              <a:t>Noem</a:t>
            </a:r>
            <a:r>
              <a:rPr lang="en-GB" dirty="0"/>
              <a:t> </a:t>
            </a:r>
            <a:r>
              <a:rPr lang="en-GB" dirty="0" err="1"/>
              <a:t>dit</a:t>
            </a:r>
            <a:r>
              <a:rPr lang="en-GB" dirty="0"/>
              <a:t> script </a:t>
            </a:r>
            <a:r>
              <a:rPr lang="en-GB" i="1" dirty="0"/>
              <a:t>uitwerking5.sh</a:t>
            </a:r>
            <a:endParaRPr lang="en-NL" i="1" dirty="0"/>
          </a:p>
        </p:txBody>
      </p:sp>
    </p:spTree>
    <p:extLst>
      <p:ext uri="{BB962C8B-B14F-4D97-AF65-F5344CB8AC3E}">
        <p14:creationId xmlns:p14="http://schemas.microsoft.com/office/powerpoint/2010/main" val="127234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DE352-A3B4-0529-FBF7-3F3C03E52408}"/>
              </a:ext>
            </a:extLst>
          </p:cNvPr>
          <p:cNvSpPr>
            <a:spLocks noGrp="1"/>
          </p:cNvSpPr>
          <p:nvPr>
            <p:ph type="title"/>
          </p:nvPr>
        </p:nvSpPr>
        <p:spPr/>
        <p:txBody>
          <a:bodyPr/>
          <a:lstStyle/>
          <a:p>
            <a:r>
              <a:rPr lang="en-NL" dirty="0"/>
              <a:t>Uitwerking 5</a:t>
            </a:r>
          </a:p>
        </p:txBody>
      </p:sp>
      <p:sp>
        <p:nvSpPr>
          <p:cNvPr id="3" name="Content Placeholder 2">
            <a:extLst>
              <a:ext uri="{FF2B5EF4-FFF2-40B4-BE49-F238E27FC236}">
                <a16:creationId xmlns:a16="http://schemas.microsoft.com/office/drawing/2014/main" id="{2C930D0C-C7D5-F9FB-CA6B-53FCC6F7EBCC}"/>
              </a:ext>
            </a:extLst>
          </p:cNvPr>
          <p:cNvSpPr>
            <a:spLocks noGrp="1"/>
          </p:cNvSpPr>
          <p:nvPr>
            <p:ph idx="1"/>
          </p:nvPr>
        </p:nvSpPr>
        <p:spPr/>
        <p:txBody>
          <a:bodyPr/>
          <a:lstStyle/>
          <a:p>
            <a:r>
              <a:rPr lang="en-GB" dirty="0"/>
              <a:t>#!/bin/bash</a:t>
            </a:r>
          </a:p>
          <a:p>
            <a:endParaRPr lang="en-GB" dirty="0"/>
          </a:p>
          <a:p>
            <a:r>
              <a:rPr lang="en-GB" dirty="0"/>
              <a:t>case $1 in</a:t>
            </a:r>
          </a:p>
          <a:p>
            <a:r>
              <a:rPr lang="en-GB" dirty="0"/>
              <a:t>        150M)</a:t>
            </a:r>
          </a:p>
          <a:p>
            <a:r>
              <a:rPr lang="en-GB" dirty="0"/>
              <a:t>                files=$(find / -type f -size +$1 -</a:t>
            </a:r>
            <a:r>
              <a:rPr lang="en-GB" dirty="0" err="1"/>
              <a:t>printf</a:t>
            </a:r>
            <a:r>
              <a:rPr lang="en-GB" dirty="0"/>
              <a:t> '%p\n' 2&gt;/dev/null | </a:t>
            </a:r>
            <a:r>
              <a:rPr lang="en-GB" dirty="0" err="1"/>
              <a:t>wc</a:t>
            </a:r>
            <a:r>
              <a:rPr lang="en-GB" dirty="0"/>
              <a:t> -l)</a:t>
            </a:r>
          </a:p>
          <a:p>
            <a:r>
              <a:rPr lang="en-GB" dirty="0"/>
              <a:t>                echo "Er </a:t>
            </a:r>
            <a:r>
              <a:rPr lang="en-GB" dirty="0" err="1"/>
              <a:t>zijn</a:t>
            </a:r>
            <a:r>
              <a:rPr lang="en-GB" dirty="0"/>
              <a:t> $files </a:t>
            </a:r>
            <a:r>
              <a:rPr lang="en-GB" dirty="0" err="1"/>
              <a:t>bestanden</a:t>
            </a:r>
            <a:r>
              <a:rPr lang="en-GB" dirty="0"/>
              <a:t> </a:t>
            </a:r>
            <a:r>
              <a:rPr lang="en-GB" dirty="0" err="1"/>
              <a:t>groter</a:t>
            </a:r>
            <a:r>
              <a:rPr lang="en-GB" dirty="0"/>
              <a:t> dan $1 op </a:t>
            </a:r>
            <a:r>
              <a:rPr lang="en-GB" dirty="0" err="1"/>
              <a:t>dit</a:t>
            </a:r>
            <a:r>
              <a:rPr lang="en-GB" dirty="0"/>
              <a:t> </a:t>
            </a:r>
            <a:r>
              <a:rPr lang="en-GB" dirty="0" err="1"/>
              <a:t>syteem</a:t>
            </a:r>
            <a:r>
              <a:rPr lang="en-GB" dirty="0"/>
              <a:t>"</a:t>
            </a:r>
          </a:p>
          <a:p>
            <a:r>
              <a:rPr lang="en-GB" dirty="0"/>
              <a:t>                ;;</a:t>
            </a:r>
          </a:p>
          <a:p>
            <a:r>
              <a:rPr lang="en-GB" dirty="0"/>
              <a:t>        100k)</a:t>
            </a:r>
          </a:p>
          <a:p>
            <a:r>
              <a:rPr lang="en-GB" dirty="0"/>
              <a:t>                files=$(find / -type f -size +$1 -</a:t>
            </a:r>
            <a:r>
              <a:rPr lang="en-GB" dirty="0" err="1"/>
              <a:t>printf</a:t>
            </a:r>
            <a:r>
              <a:rPr lang="en-GB" dirty="0"/>
              <a:t> '%p\n' 2&gt;/dev/null | </a:t>
            </a:r>
            <a:r>
              <a:rPr lang="en-GB" dirty="0" err="1"/>
              <a:t>wc</a:t>
            </a:r>
            <a:r>
              <a:rPr lang="en-GB" dirty="0"/>
              <a:t> -l)</a:t>
            </a:r>
          </a:p>
          <a:p>
            <a:r>
              <a:rPr lang="en-GB" dirty="0"/>
              <a:t>                echo "Er </a:t>
            </a:r>
            <a:r>
              <a:rPr lang="en-GB" dirty="0" err="1"/>
              <a:t>zijn</a:t>
            </a:r>
            <a:r>
              <a:rPr lang="en-GB" dirty="0"/>
              <a:t> $files </a:t>
            </a:r>
            <a:r>
              <a:rPr lang="en-GB" dirty="0" err="1"/>
              <a:t>bestanden</a:t>
            </a:r>
            <a:r>
              <a:rPr lang="en-GB" dirty="0"/>
              <a:t> </a:t>
            </a:r>
            <a:r>
              <a:rPr lang="en-GB" dirty="0" err="1"/>
              <a:t>groter</a:t>
            </a:r>
            <a:r>
              <a:rPr lang="en-GB" dirty="0"/>
              <a:t> dan $1 op </a:t>
            </a:r>
            <a:r>
              <a:rPr lang="en-GB" dirty="0" err="1"/>
              <a:t>dit</a:t>
            </a:r>
            <a:r>
              <a:rPr lang="en-GB" dirty="0"/>
              <a:t> </a:t>
            </a:r>
            <a:r>
              <a:rPr lang="en-GB" dirty="0" err="1"/>
              <a:t>syteem</a:t>
            </a:r>
            <a:r>
              <a:rPr lang="en-GB" dirty="0"/>
              <a:t>"</a:t>
            </a:r>
          </a:p>
          <a:p>
            <a:r>
              <a:rPr lang="en-GB" dirty="0"/>
              <a:t>                ;;</a:t>
            </a:r>
          </a:p>
          <a:p>
            <a:r>
              <a:rPr lang="en-GB" dirty="0"/>
              <a:t>        *)      echo "</a:t>
            </a:r>
            <a:r>
              <a:rPr lang="en-GB" dirty="0" err="1"/>
              <a:t>Geef</a:t>
            </a:r>
            <a:r>
              <a:rPr lang="en-GB" dirty="0"/>
              <a:t> </a:t>
            </a:r>
            <a:r>
              <a:rPr lang="en-GB" dirty="0" err="1"/>
              <a:t>een</a:t>
            </a:r>
            <a:r>
              <a:rPr lang="en-GB" dirty="0"/>
              <a:t> van de </a:t>
            </a:r>
            <a:r>
              <a:rPr lang="en-GB" dirty="0" err="1"/>
              <a:t>volgende</a:t>
            </a:r>
            <a:r>
              <a:rPr lang="en-GB" dirty="0"/>
              <a:t> </a:t>
            </a:r>
            <a:r>
              <a:rPr lang="en-GB" dirty="0" err="1"/>
              <a:t>opties</a:t>
            </a:r>
            <a:r>
              <a:rPr lang="en-GB" dirty="0"/>
              <a:t> mee </a:t>
            </a:r>
            <a:r>
              <a:rPr lang="en-GB" dirty="0" err="1"/>
              <a:t>tijdens</a:t>
            </a:r>
            <a:r>
              <a:rPr lang="en-GB" dirty="0"/>
              <a:t> de </a:t>
            </a:r>
            <a:r>
              <a:rPr lang="en-GB" dirty="0" err="1"/>
              <a:t>uitvoer</a:t>
            </a:r>
            <a:r>
              <a:rPr lang="en-GB" dirty="0"/>
              <a:t>:"</a:t>
            </a:r>
          </a:p>
          <a:p>
            <a:r>
              <a:rPr lang="en-GB" dirty="0"/>
              <a:t>                echo "'150M' of '100k'"</a:t>
            </a:r>
          </a:p>
          <a:p>
            <a:r>
              <a:rPr lang="en-GB" dirty="0" err="1"/>
              <a:t>esac</a:t>
            </a:r>
            <a:endParaRPr lang="en-NL" dirty="0"/>
          </a:p>
        </p:txBody>
      </p:sp>
    </p:spTree>
    <p:extLst>
      <p:ext uri="{BB962C8B-B14F-4D97-AF65-F5344CB8AC3E}">
        <p14:creationId xmlns:p14="http://schemas.microsoft.com/office/powerpoint/2010/main" val="1224051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025-49EC-3D97-4A23-56544F66346B}"/>
              </a:ext>
            </a:extLst>
          </p:cNvPr>
          <p:cNvSpPr>
            <a:spLocks noGrp="1"/>
          </p:cNvSpPr>
          <p:nvPr>
            <p:ph type="title"/>
          </p:nvPr>
        </p:nvSpPr>
        <p:spPr/>
        <p:txBody>
          <a:bodyPr/>
          <a:lstStyle/>
          <a:p>
            <a:r>
              <a:rPr lang="en-NL" dirty="0"/>
              <a:t>Opdracht 6. Switches (laatste en moeilijkste opdracht)</a:t>
            </a:r>
          </a:p>
        </p:txBody>
      </p:sp>
      <p:sp>
        <p:nvSpPr>
          <p:cNvPr id="3" name="Content Placeholder 2">
            <a:extLst>
              <a:ext uri="{FF2B5EF4-FFF2-40B4-BE49-F238E27FC236}">
                <a16:creationId xmlns:a16="http://schemas.microsoft.com/office/drawing/2014/main" id="{0782EEAE-6728-93F4-4AF7-65D4A50C1D27}"/>
              </a:ext>
            </a:extLst>
          </p:cNvPr>
          <p:cNvSpPr>
            <a:spLocks noGrp="1"/>
          </p:cNvSpPr>
          <p:nvPr>
            <p:ph idx="1"/>
          </p:nvPr>
        </p:nvSpPr>
        <p:spPr>
          <a:xfrm>
            <a:off x="628649" y="1825625"/>
            <a:ext cx="7886699" cy="4351338"/>
          </a:xfrm>
        </p:spPr>
        <p:txBody>
          <a:bodyPr/>
          <a:lstStyle/>
          <a:p>
            <a:r>
              <a:rPr lang="en-NL" dirty="0"/>
              <a:t>Switches zijn opties die je meegeeft aan een script als positional parameters. Het script gedraagt zich dan verschillend op basis van de switch die je meegeeft.</a:t>
            </a:r>
          </a:p>
          <a:p>
            <a:endParaRPr lang="en-NL" dirty="0"/>
          </a:p>
          <a:p>
            <a:r>
              <a:rPr lang="en-NL" dirty="0"/>
              <a:t>Bijvoorbeeld ons script zou een help tekst kunnen weergeven als de switch ‘-h’ meegegeven wordt. Bij ‘-n’ zou de hostname weergegeven kunnen worden en bij –f het aantal files groter dan een gevraagde bestandsgrootte.</a:t>
            </a:r>
          </a:p>
          <a:p>
            <a:r>
              <a:rPr lang="en-NL" dirty="0"/>
              <a:t>Maak gebruik van </a:t>
            </a:r>
            <a:r>
              <a:rPr lang="en-NL" i="1" dirty="0"/>
              <a:t>‘getopts;’ </a:t>
            </a:r>
            <a:r>
              <a:rPr lang="en-NL" dirty="0"/>
              <a:t>in combinatie met ‘</a:t>
            </a:r>
            <a:r>
              <a:rPr lang="en-NL" i="1" dirty="0"/>
              <a:t>case</a:t>
            </a:r>
            <a:r>
              <a:rPr lang="en-NL" dirty="0"/>
              <a:t>’ in een ‘</a:t>
            </a:r>
            <a:r>
              <a:rPr lang="en-NL" i="1" dirty="0"/>
              <a:t>while loop’</a:t>
            </a:r>
            <a:r>
              <a:rPr lang="en-NL" dirty="0"/>
              <a:t> om deze 3 opties uit te voeren (-h, -n en –f). </a:t>
            </a:r>
            <a:r>
              <a:rPr lang="en-NL" i="1" dirty="0"/>
              <a:t>Getopts</a:t>
            </a:r>
            <a:r>
              <a:rPr lang="en-NL" dirty="0"/>
              <a:t> legt van te voren een vast aantal switches vast en helpt bij switch management. Geef bij de –h een overzicht van de verschillende opties die een gebruiker heeft. Maak ook een catchall die de help weergeeft.</a:t>
            </a:r>
          </a:p>
          <a:p>
            <a:endParaRPr lang="en-NL" dirty="0"/>
          </a:p>
          <a:p>
            <a:r>
              <a:rPr lang="en-NL" dirty="0"/>
              <a:t>Zoek uit hoe getopts werkt. Het lijkt in grote mate op de handling van positional parameters.</a:t>
            </a:r>
          </a:p>
          <a:p>
            <a:endParaRPr lang="en-NL" dirty="0"/>
          </a:p>
          <a:p>
            <a:r>
              <a:rPr lang="en-NL" dirty="0"/>
              <a:t>Noem je laatste script </a:t>
            </a:r>
            <a:r>
              <a:rPr lang="en-NL" i="1" dirty="0"/>
              <a:t>uitwerking6.sh</a:t>
            </a:r>
            <a:endParaRPr lang="en-NL" dirty="0"/>
          </a:p>
          <a:p>
            <a:endParaRPr lang="en-NL" dirty="0"/>
          </a:p>
        </p:txBody>
      </p:sp>
    </p:spTree>
    <p:extLst>
      <p:ext uri="{BB962C8B-B14F-4D97-AF65-F5344CB8AC3E}">
        <p14:creationId xmlns:p14="http://schemas.microsoft.com/office/powerpoint/2010/main" val="576791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185C-4E1E-BBC4-B5A8-7BD0A0ABB5C5}"/>
              </a:ext>
            </a:extLst>
          </p:cNvPr>
          <p:cNvSpPr>
            <a:spLocks noGrp="1"/>
          </p:cNvSpPr>
          <p:nvPr>
            <p:ph type="title"/>
          </p:nvPr>
        </p:nvSpPr>
        <p:spPr/>
        <p:txBody>
          <a:bodyPr/>
          <a:lstStyle/>
          <a:p>
            <a:r>
              <a:rPr lang="en-NL" dirty="0"/>
              <a:t>Uitwerking 6</a:t>
            </a:r>
          </a:p>
        </p:txBody>
      </p:sp>
      <p:sp>
        <p:nvSpPr>
          <p:cNvPr id="3" name="Content Placeholder 2">
            <a:extLst>
              <a:ext uri="{FF2B5EF4-FFF2-40B4-BE49-F238E27FC236}">
                <a16:creationId xmlns:a16="http://schemas.microsoft.com/office/drawing/2014/main" id="{DCD38815-693C-BCCA-2AE8-3478D40EAB8B}"/>
              </a:ext>
            </a:extLst>
          </p:cNvPr>
          <p:cNvSpPr>
            <a:spLocks noGrp="1"/>
          </p:cNvSpPr>
          <p:nvPr>
            <p:ph idx="1"/>
          </p:nvPr>
        </p:nvSpPr>
        <p:spPr/>
        <p:txBody>
          <a:bodyPr>
            <a:noAutofit/>
          </a:bodyPr>
          <a:lstStyle/>
          <a:p>
            <a:r>
              <a:rPr lang="en-GB" sz="1800" dirty="0"/>
              <a:t>#!/bin/bash</a:t>
            </a:r>
          </a:p>
          <a:p>
            <a:r>
              <a:rPr lang="en-GB" sz="1800" dirty="0"/>
              <a:t>clear</a:t>
            </a:r>
          </a:p>
          <a:p>
            <a:r>
              <a:rPr lang="en-GB" sz="1800" dirty="0"/>
              <a:t>help=$(</a:t>
            </a:r>
            <a:r>
              <a:rPr lang="en-GB" sz="1800" dirty="0" err="1"/>
              <a:t>printf</a:t>
            </a:r>
            <a:r>
              <a:rPr lang="en-GB" sz="1800" dirty="0"/>
              <a:t> "Please use the following switches in this script:\n-n for the hostname of this system\n-f for the number of files with a size greater than the size you chose.\n   Enter the size as a value after the switch (i.e. -f 150M for example)\n   Use M for megabytes and k for kilobytes after the numeric value you put in.\n-h displays this help page\n")</a:t>
            </a:r>
          </a:p>
          <a:p>
            <a:r>
              <a:rPr lang="en-GB" sz="1800" dirty="0"/>
              <a:t>OPTSTRING=":</a:t>
            </a:r>
            <a:r>
              <a:rPr lang="en-GB" sz="1800" dirty="0" err="1"/>
              <a:t>hnf</a:t>
            </a:r>
            <a:r>
              <a:rPr lang="en-GB" sz="1800" dirty="0"/>
              <a:t>:"</a:t>
            </a:r>
          </a:p>
          <a:p>
            <a:r>
              <a:rPr lang="en-GB" sz="1800" dirty="0"/>
              <a:t>if [ $# -</a:t>
            </a:r>
            <a:r>
              <a:rPr lang="en-GB" sz="1800" dirty="0" err="1"/>
              <a:t>eq</a:t>
            </a:r>
            <a:r>
              <a:rPr lang="en-GB" sz="1800" dirty="0"/>
              <a:t> 0 ]</a:t>
            </a:r>
          </a:p>
          <a:p>
            <a:r>
              <a:rPr lang="en-GB" sz="1800" dirty="0"/>
              <a:t>then</a:t>
            </a:r>
          </a:p>
          <a:p>
            <a:r>
              <a:rPr lang="en-GB" sz="1800" dirty="0"/>
              <a:t>        echo "$help"</a:t>
            </a:r>
          </a:p>
          <a:p>
            <a:r>
              <a:rPr lang="en-GB" sz="1800" dirty="0"/>
              <a:t>        exit 0</a:t>
            </a:r>
          </a:p>
          <a:p>
            <a:r>
              <a:rPr lang="en-GB" sz="1800" dirty="0"/>
              <a:t>fi</a:t>
            </a:r>
          </a:p>
          <a:p>
            <a:endParaRPr lang="en-GB" sz="1800" dirty="0"/>
          </a:p>
          <a:p>
            <a:r>
              <a:rPr lang="en-GB" sz="1800" dirty="0"/>
              <a:t>…</a:t>
            </a:r>
            <a:endParaRPr lang="en-NL" sz="1800" dirty="0"/>
          </a:p>
        </p:txBody>
      </p:sp>
    </p:spTree>
    <p:extLst>
      <p:ext uri="{BB962C8B-B14F-4D97-AF65-F5344CB8AC3E}">
        <p14:creationId xmlns:p14="http://schemas.microsoft.com/office/powerpoint/2010/main" val="203499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l-NL" dirty="0"/>
              <a:t>ONDERWERPEN</a:t>
            </a:r>
            <a:endParaRPr lang="en-US" dirty="0"/>
          </a:p>
        </p:txBody>
      </p:sp>
      <p:sp>
        <p:nvSpPr>
          <p:cNvPr id="4099" name="Rectangle 3"/>
          <p:cNvSpPr>
            <a:spLocks noGrp="1" noChangeArrowheads="1"/>
          </p:cNvSpPr>
          <p:nvPr>
            <p:ph idx="1"/>
          </p:nvPr>
        </p:nvSpPr>
        <p:spPr/>
        <p:txBody>
          <a:bodyPr>
            <a:normAutofit/>
          </a:bodyPr>
          <a:lstStyle/>
          <a:p>
            <a:pPr marL="342900" indent="-342900">
              <a:buFont typeface="Arial" panose="020B0604020202020204" pitchFamily="34" charset="0"/>
              <a:buChar char="•"/>
            </a:pPr>
            <a:r>
              <a:rPr lang="en-US" sz="2000" dirty="0"/>
              <a:t>SSH</a:t>
            </a:r>
          </a:p>
          <a:p>
            <a:pPr marL="342900" indent="-342900">
              <a:buFont typeface="Arial" panose="020B0604020202020204" pitchFamily="34" charset="0"/>
              <a:buChar char="•"/>
            </a:pPr>
            <a:r>
              <a:rPr lang="en-US" sz="2000" dirty="0" err="1">
                <a:solidFill>
                  <a:srgbClr val="000000"/>
                </a:solidFill>
              </a:rPr>
              <a:t>Passwordless</a:t>
            </a:r>
            <a:r>
              <a:rPr lang="en-US" sz="2000" dirty="0">
                <a:solidFill>
                  <a:srgbClr val="000000"/>
                </a:solidFill>
              </a:rPr>
              <a:t> access</a:t>
            </a:r>
          </a:p>
          <a:p>
            <a:pPr marL="342900" indent="-342900">
              <a:buFont typeface="Arial" panose="020B0604020202020204" pitchFamily="34" charset="0"/>
              <a:buChar char="•"/>
            </a:pPr>
            <a:r>
              <a:rPr lang="en-US" sz="2000" b="0" dirty="0">
                <a:solidFill>
                  <a:srgbClr val="000000"/>
                </a:solidFill>
              </a:rPr>
              <a:t>B</a:t>
            </a:r>
            <a:r>
              <a:rPr lang="en-US" sz="2000" dirty="0">
                <a:solidFill>
                  <a:srgbClr val="000000"/>
                </a:solidFill>
              </a:rPr>
              <a:t>ASH scripting basis</a:t>
            </a:r>
            <a:endParaRPr lang="en-US" sz="2000" b="0" dirty="0">
              <a:solidFill>
                <a:srgbClr val="000000"/>
              </a:solidFill>
            </a:endParaRPr>
          </a:p>
          <a:p>
            <a:endParaRPr lang="en-US" sz="2000" b="0" dirty="0">
              <a:solidFill>
                <a:srgbClr val="000000"/>
              </a:solidFill>
            </a:endParaRPr>
          </a:p>
        </p:txBody>
      </p:sp>
      <p:sp>
        <p:nvSpPr>
          <p:cNvPr id="4" name="Footer Placeholder 3"/>
          <p:cNvSpPr>
            <a:spLocks noGrp="1"/>
          </p:cNvSpPr>
          <p:nvPr>
            <p:ph type="ftr" sz="quarter" idx="4294967295"/>
          </p:nvPr>
        </p:nvSpPr>
        <p:spPr>
          <a:xfrm>
            <a:off x="6248400" y="6423025"/>
            <a:ext cx="2895600" cy="244475"/>
          </a:xfrm>
          <a:prstGeom prst="rect">
            <a:avLst/>
          </a:prstGeom>
        </p:spPr>
        <p:txBody>
          <a:bodyPr/>
          <a:lstStyle/>
          <a:p>
            <a:pPr>
              <a:defRPr/>
            </a:pPr>
            <a:r>
              <a:rPr lang="en-GB"/>
              <a:t>©HAN</a:t>
            </a:r>
          </a:p>
        </p:txBody>
      </p:sp>
    </p:spTree>
    <p:extLst>
      <p:ext uri="{BB962C8B-B14F-4D97-AF65-F5344CB8AC3E}">
        <p14:creationId xmlns:p14="http://schemas.microsoft.com/office/powerpoint/2010/main" val="422005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73DF-9521-7689-811E-718D49B222B3}"/>
              </a:ext>
            </a:extLst>
          </p:cNvPr>
          <p:cNvSpPr>
            <a:spLocks noGrp="1"/>
          </p:cNvSpPr>
          <p:nvPr>
            <p:ph type="title"/>
          </p:nvPr>
        </p:nvSpPr>
        <p:spPr/>
        <p:txBody>
          <a:bodyPr/>
          <a:lstStyle/>
          <a:p>
            <a:r>
              <a:rPr lang="en-NL" dirty="0"/>
              <a:t>Uitwerking 6 (vervolg)</a:t>
            </a:r>
          </a:p>
        </p:txBody>
      </p:sp>
      <p:sp>
        <p:nvSpPr>
          <p:cNvPr id="3" name="Content Placeholder 2">
            <a:extLst>
              <a:ext uri="{FF2B5EF4-FFF2-40B4-BE49-F238E27FC236}">
                <a16:creationId xmlns:a16="http://schemas.microsoft.com/office/drawing/2014/main" id="{AF1FA00F-ADF5-9281-519B-EA5BCC1BE98E}"/>
              </a:ext>
            </a:extLst>
          </p:cNvPr>
          <p:cNvSpPr>
            <a:spLocks noGrp="1"/>
          </p:cNvSpPr>
          <p:nvPr>
            <p:ph idx="1"/>
          </p:nvPr>
        </p:nvSpPr>
        <p:spPr/>
        <p:txBody>
          <a:bodyPr>
            <a:normAutofit fontScale="70000" lnSpcReduction="20000"/>
          </a:bodyPr>
          <a:lstStyle/>
          <a:p>
            <a:r>
              <a:rPr lang="en-NL" dirty="0"/>
              <a:t>…</a:t>
            </a:r>
          </a:p>
          <a:p>
            <a:r>
              <a:rPr lang="en-GB" dirty="0"/>
              <a:t>while </a:t>
            </a:r>
            <a:r>
              <a:rPr lang="en-GB" dirty="0" err="1"/>
              <a:t>getopts</a:t>
            </a:r>
            <a:r>
              <a:rPr lang="en-GB" dirty="0"/>
              <a:t> ${OPTSTRING} opt; do</a:t>
            </a:r>
          </a:p>
          <a:p>
            <a:r>
              <a:rPr lang="en-GB" dirty="0"/>
              <a:t>        case ${opt} in</a:t>
            </a:r>
          </a:p>
          <a:p>
            <a:r>
              <a:rPr lang="en-GB" dirty="0"/>
              <a:t>                h)</a:t>
            </a:r>
          </a:p>
          <a:p>
            <a:r>
              <a:rPr lang="en-GB" dirty="0"/>
              <a:t>                        echo "$help" ;;</a:t>
            </a:r>
          </a:p>
          <a:p>
            <a:r>
              <a:rPr lang="en-GB" dirty="0"/>
              <a:t>                n)</a:t>
            </a:r>
          </a:p>
          <a:p>
            <a:r>
              <a:rPr lang="en-GB" dirty="0"/>
              <a:t>                        echo "the hostname is $(hostname)" ;;</a:t>
            </a:r>
          </a:p>
          <a:p>
            <a:r>
              <a:rPr lang="en-GB" dirty="0"/>
              <a:t>                f)</a:t>
            </a:r>
          </a:p>
          <a:p>
            <a:r>
              <a:rPr lang="en-GB" dirty="0"/>
              <a:t>                        files=$(find / -type f -size +$OPTARG -</a:t>
            </a:r>
            <a:r>
              <a:rPr lang="en-GB" dirty="0" err="1"/>
              <a:t>printf</a:t>
            </a:r>
            <a:r>
              <a:rPr lang="en-GB" dirty="0"/>
              <a:t> '%p\n' 2&gt;/dev/null | </a:t>
            </a:r>
            <a:r>
              <a:rPr lang="en-GB" dirty="0" err="1"/>
              <a:t>wc</a:t>
            </a:r>
            <a:r>
              <a:rPr lang="en-GB" dirty="0"/>
              <a:t> -l)</a:t>
            </a:r>
          </a:p>
          <a:p>
            <a:r>
              <a:rPr lang="en-GB" dirty="0"/>
              <a:t>                        if [ $files -</a:t>
            </a:r>
            <a:r>
              <a:rPr lang="en-GB" dirty="0" err="1"/>
              <a:t>eq</a:t>
            </a:r>
            <a:r>
              <a:rPr lang="en-GB" dirty="0"/>
              <a:t> 0 ]; then</a:t>
            </a:r>
          </a:p>
          <a:p>
            <a:r>
              <a:rPr lang="en-GB" dirty="0"/>
              <a:t>                                echo "Er </a:t>
            </a:r>
            <a:r>
              <a:rPr lang="en-GB" dirty="0" err="1"/>
              <a:t>zijn</a:t>
            </a:r>
            <a:r>
              <a:rPr lang="en-GB" dirty="0"/>
              <a:t> </a:t>
            </a:r>
            <a:r>
              <a:rPr lang="en-GB" dirty="0" err="1"/>
              <a:t>geen</a:t>
            </a:r>
            <a:r>
              <a:rPr lang="en-GB" dirty="0"/>
              <a:t> </a:t>
            </a:r>
            <a:r>
              <a:rPr lang="en-GB" dirty="0" err="1"/>
              <a:t>bestanden</a:t>
            </a:r>
            <a:r>
              <a:rPr lang="en-GB" dirty="0"/>
              <a:t> </a:t>
            </a:r>
            <a:r>
              <a:rPr lang="en-GB" dirty="0" err="1"/>
              <a:t>groter</a:t>
            </a:r>
            <a:r>
              <a:rPr lang="en-GB" dirty="0"/>
              <a:t> dan $OPTARG op </a:t>
            </a:r>
            <a:r>
              <a:rPr lang="en-GB" dirty="0" err="1"/>
              <a:t>dit</a:t>
            </a:r>
            <a:r>
              <a:rPr lang="en-GB" dirty="0"/>
              <a:t> </a:t>
            </a:r>
            <a:r>
              <a:rPr lang="en-GB" dirty="0" err="1"/>
              <a:t>syteem</a:t>
            </a:r>
            <a:r>
              <a:rPr lang="en-GB" dirty="0"/>
              <a:t>"</a:t>
            </a:r>
          </a:p>
          <a:p>
            <a:r>
              <a:rPr lang="en-GB" dirty="0"/>
              <a:t>                        </a:t>
            </a:r>
            <a:r>
              <a:rPr lang="en-GB" dirty="0" err="1"/>
              <a:t>elif</a:t>
            </a:r>
            <a:r>
              <a:rPr lang="en-GB" dirty="0"/>
              <a:t> [ $files -</a:t>
            </a:r>
            <a:r>
              <a:rPr lang="en-GB" dirty="0" err="1"/>
              <a:t>eq</a:t>
            </a:r>
            <a:r>
              <a:rPr lang="en-GB" dirty="0"/>
              <a:t> 1 ]; then</a:t>
            </a:r>
          </a:p>
          <a:p>
            <a:r>
              <a:rPr lang="en-GB" dirty="0"/>
              <a:t>                                echo "Er is $files </a:t>
            </a:r>
            <a:r>
              <a:rPr lang="en-GB" dirty="0" err="1"/>
              <a:t>bestand</a:t>
            </a:r>
            <a:r>
              <a:rPr lang="en-GB" dirty="0"/>
              <a:t> </a:t>
            </a:r>
            <a:r>
              <a:rPr lang="en-GB" dirty="0" err="1"/>
              <a:t>groter</a:t>
            </a:r>
            <a:r>
              <a:rPr lang="en-GB" dirty="0"/>
              <a:t> dan $OPTARG op </a:t>
            </a:r>
            <a:r>
              <a:rPr lang="en-GB" dirty="0" err="1"/>
              <a:t>dit</a:t>
            </a:r>
            <a:r>
              <a:rPr lang="en-GB" dirty="0"/>
              <a:t> </a:t>
            </a:r>
            <a:r>
              <a:rPr lang="en-GB" dirty="0" err="1"/>
              <a:t>syteem</a:t>
            </a:r>
            <a:r>
              <a:rPr lang="en-GB" dirty="0"/>
              <a:t>"</a:t>
            </a:r>
          </a:p>
          <a:p>
            <a:r>
              <a:rPr lang="en-GB" dirty="0"/>
              <a:t>                        else</a:t>
            </a:r>
          </a:p>
          <a:p>
            <a:r>
              <a:rPr lang="en-GB" dirty="0"/>
              <a:t>                                echo "Er </a:t>
            </a:r>
            <a:r>
              <a:rPr lang="en-GB" dirty="0" err="1"/>
              <a:t>zijn</a:t>
            </a:r>
            <a:r>
              <a:rPr lang="en-GB" dirty="0"/>
              <a:t> $files </a:t>
            </a:r>
            <a:r>
              <a:rPr lang="en-GB" dirty="0" err="1"/>
              <a:t>bestanden</a:t>
            </a:r>
            <a:r>
              <a:rPr lang="en-GB" dirty="0"/>
              <a:t> </a:t>
            </a:r>
            <a:r>
              <a:rPr lang="en-GB" dirty="0" err="1"/>
              <a:t>groter</a:t>
            </a:r>
            <a:r>
              <a:rPr lang="en-GB" dirty="0"/>
              <a:t> dan $OPTARG op </a:t>
            </a:r>
            <a:r>
              <a:rPr lang="en-GB" dirty="0" err="1"/>
              <a:t>dit</a:t>
            </a:r>
            <a:r>
              <a:rPr lang="en-GB" dirty="0"/>
              <a:t> </a:t>
            </a:r>
            <a:r>
              <a:rPr lang="en-GB" dirty="0" err="1"/>
              <a:t>syteem</a:t>
            </a:r>
            <a:r>
              <a:rPr lang="en-GB" dirty="0"/>
              <a:t>"</a:t>
            </a:r>
          </a:p>
          <a:p>
            <a:r>
              <a:rPr lang="en-GB" dirty="0"/>
              <a:t>                        fi ;;</a:t>
            </a:r>
          </a:p>
          <a:p>
            <a:r>
              <a:rPr lang="en-GB" dirty="0"/>
              <a:t>                *)</a:t>
            </a:r>
          </a:p>
          <a:p>
            <a:r>
              <a:rPr lang="en-GB" dirty="0"/>
              <a:t>                        echo "$help" ;;</a:t>
            </a:r>
          </a:p>
          <a:p>
            <a:r>
              <a:rPr lang="en-GB" dirty="0"/>
              <a:t>        </a:t>
            </a:r>
            <a:r>
              <a:rPr lang="en-GB" dirty="0" err="1"/>
              <a:t>esac</a:t>
            </a:r>
            <a:endParaRPr lang="en-GB" dirty="0"/>
          </a:p>
          <a:p>
            <a:r>
              <a:rPr lang="en-GB" dirty="0"/>
              <a:t>done</a:t>
            </a:r>
            <a:endParaRPr lang="en-NL" dirty="0"/>
          </a:p>
        </p:txBody>
      </p:sp>
    </p:spTree>
    <p:extLst>
      <p:ext uri="{BB962C8B-B14F-4D97-AF65-F5344CB8AC3E}">
        <p14:creationId xmlns:p14="http://schemas.microsoft.com/office/powerpoint/2010/main" val="2388333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C3AE-1B51-834E-DAE6-16ABE398E364}"/>
              </a:ext>
            </a:extLst>
          </p:cNvPr>
          <p:cNvSpPr>
            <a:spLocks noGrp="1"/>
          </p:cNvSpPr>
          <p:nvPr>
            <p:ph type="title"/>
          </p:nvPr>
        </p:nvSpPr>
        <p:spPr/>
        <p:txBody>
          <a:bodyPr/>
          <a:lstStyle/>
          <a:p>
            <a:r>
              <a:rPr lang="en-NL" dirty="0"/>
              <a:t>Resources	</a:t>
            </a:r>
          </a:p>
        </p:txBody>
      </p:sp>
      <p:sp>
        <p:nvSpPr>
          <p:cNvPr id="3" name="Content Placeholder 2">
            <a:extLst>
              <a:ext uri="{FF2B5EF4-FFF2-40B4-BE49-F238E27FC236}">
                <a16:creationId xmlns:a16="http://schemas.microsoft.com/office/drawing/2014/main" id="{6AB6DCC3-75A5-4C26-BD8D-2F5EC45F5C2E}"/>
              </a:ext>
            </a:extLst>
          </p:cNvPr>
          <p:cNvSpPr>
            <a:spLocks noGrp="1"/>
          </p:cNvSpPr>
          <p:nvPr>
            <p:ph idx="1"/>
          </p:nvPr>
        </p:nvSpPr>
        <p:spPr/>
        <p:txBody>
          <a:bodyPr/>
          <a:lstStyle/>
          <a:p>
            <a:r>
              <a:rPr lang="en-GB" dirty="0"/>
              <a:t>Bash is </a:t>
            </a:r>
            <a:r>
              <a:rPr lang="en-GB" dirty="0" err="1"/>
              <a:t>een</a:t>
            </a:r>
            <a:r>
              <a:rPr lang="en-GB" dirty="0"/>
              <a:t> taal met </a:t>
            </a:r>
            <a:r>
              <a:rPr lang="en-GB" dirty="0" err="1"/>
              <a:t>nog</a:t>
            </a:r>
            <a:r>
              <a:rPr lang="en-GB" dirty="0"/>
              <a:t> </a:t>
            </a:r>
            <a:r>
              <a:rPr lang="en-GB" dirty="0" err="1"/>
              <a:t>veel</a:t>
            </a:r>
            <a:r>
              <a:rPr lang="en-GB" dirty="0"/>
              <a:t> </a:t>
            </a:r>
            <a:r>
              <a:rPr lang="en-GB" dirty="0" err="1"/>
              <a:t>meer</a:t>
            </a:r>
            <a:r>
              <a:rPr lang="en-GB" dirty="0"/>
              <a:t> </a:t>
            </a:r>
            <a:r>
              <a:rPr lang="en-GB" dirty="0" err="1"/>
              <a:t>mogelijkheden</a:t>
            </a:r>
            <a:r>
              <a:rPr lang="en-GB" dirty="0"/>
              <a:t> die je </a:t>
            </a:r>
            <a:r>
              <a:rPr lang="en-GB" dirty="0" err="1"/>
              <a:t>kunt</a:t>
            </a:r>
            <a:r>
              <a:rPr lang="en-GB" dirty="0"/>
              <a:t> </a:t>
            </a:r>
            <a:r>
              <a:rPr lang="en-GB" dirty="0" err="1"/>
              <a:t>gebruiken</a:t>
            </a:r>
            <a:r>
              <a:rPr lang="en-GB" dirty="0"/>
              <a:t>. Check:</a:t>
            </a:r>
          </a:p>
          <a:p>
            <a:endParaRPr lang="en-GB" dirty="0"/>
          </a:p>
          <a:p>
            <a:r>
              <a:rPr lang="en-GB" dirty="0">
                <a:hlinkClick r:id="rId2"/>
              </a:rPr>
              <a:t>https://devhints.io/bash</a:t>
            </a:r>
            <a:endParaRPr lang="en-GB" dirty="0"/>
          </a:p>
          <a:p>
            <a:endParaRPr lang="en-GB" dirty="0"/>
          </a:p>
          <a:p>
            <a:endParaRPr lang="en-NL" dirty="0"/>
          </a:p>
        </p:txBody>
      </p:sp>
    </p:spTree>
    <p:extLst>
      <p:ext uri="{BB962C8B-B14F-4D97-AF65-F5344CB8AC3E}">
        <p14:creationId xmlns:p14="http://schemas.microsoft.com/office/powerpoint/2010/main" val="108871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ym typeface="Wingdings" pitchFamily="2" charset="2"/>
              </a:rPr>
              <a:t>SSH</a:t>
            </a:r>
            <a:endParaRPr lang="nl-NL" dirty="0"/>
          </a:p>
        </p:txBody>
      </p:sp>
      <p:sp>
        <p:nvSpPr>
          <p:cNvPr id="5" name="Tijdelijke aanduiding voor inhoud 4">
            <a:extLst>
              <a:ext uri="{FF2B5EF4-FFF2-40B4-BE49-F238E27FC236}">
                <a16:creationId xmlns:a16="http://schemas.microsoft.com/office/drawing/2014/main" id="{38A41C98-F01A-BB4A-81B1-EEEE3D6E77A1}"/>
              </a:ext>
            </a:extLst>
          </p:cNvPr>
          <p:cNvSpPr>
            <a:spLocks noGrp="1"/>
          </p:cNvSpPr>
          <p:nvPr>
            <p:ph idx="1"/>
          </p:nvPr>
        </p:nvSpPr>
        <p:spPr>
          <a:xfrm>
            <a:off x="3360420" y="1825625"/>
            <a:ext cx="5154928" cy="4351338"/>
          </a:xfrm>
        </p:spPr>
        <p:txBody>
          <a:bodyPr/>
          <a:lstStyle/>
          <a:p>
            <a:pPr marL="285750" indent="-285750">
              <a:buFont typeface="Arial" panose="020B0604020202020204" pitchFamily="34" charset="0"/>
              <a:buChar char="•"/>
            </a:pPr>
            <a:r>
              <a:rPr lang="nl-NL" dirty="0"/>
              <a:t>SSH: Secure Shell </a:t>
            </a:r>
          </a:p>
          <a:p>
            <a:pPr marL="285750" indent="-285750">
              <a:buFont typeface="Arial" panose="020B0604020202020204" pitchFamily="34" charset="0"/>
              <a:buChar char="•"/>
            </a:pPr>
            <a:r>
              <a:rPr lang="nl-NL" dirty="0"/>
              <a:t>Sessie (shell) naar een host</a:t>
            </a:r>
          </a:p>
          <a:p>
            <a:pPr marL="285750" indent="-285750">
              <a:buFont typeface="Arial" panose="020B0604020202020204" pitchFamily="34" charset="0"/>
              <a:buChar char="•"/>
            </a:pPr>
            <a:r>
              <a:rPr lang="nl-NL" dirty="0"/>
              <a:t>Maakt gebruik van symmetrische en asymmetrische encryptievormen</a:t>
            </a:r>
          </a:p>
          <a:p>
            <a:endParaRPr lang="nl-NL" dirty="0"/>
          </a:p>
          <a:p>
            <a:endParaRPr lang="nl-NL" dirty="0"/>
          </a:p>
        </p:txBody>
      </p:sp>
      <p:sp>
        <p:nvSpPr>
          <p:cNvPr id="4" name="Tijdelijke aanduiding voor voettekst 3"/>
          <p:cNvSpPr>
            <a:spLocks noGrp="1"/>
          </p:cNvSpPr>
          <p:nvPr>
            <p:ph type="ftr" sz="quarter" idx="4294967295"/>
          </p:nvPr>
        </p:nvSpPr>
        <p:spPr>
          <a:xfrm>
            <a:off x="6248400" y="6423025"/>
            <a:ext cx="2895600" cy="244475"/>
          </a:xfrm>
          <a:prstGeom prst="rect">
            <a:avLst/>
          </a:prstGeom>
        </p:spPr>
        <p:txBody>
          <a:bodyPr/>
          <a:lstStyle/>
          <a:p>
            <a:pPr>
              <a:defRPr/>
            </a:pPr>
            <a:r>
              <a:rPr lang="en-GB"/>
              <a:t>©HAN</a:t>
            </a:r>
          </a:p>
        </p:txBody>
      </p:sp>
      <p:pic>
        <p:nvPicPr>
          <p:cNvPr id="1026" name="Picture 2" descr="Ssh - Free computer icons">
            <a:extLst>
              <a:ext uri="{FF2B5EF4-FFF2-40B4-BE49-F238E27FC236}">
                <a16:creationId xmlns:a16="http://schemas.microsoft.com/office/drawing/2014/main" id="{F2CCBE1E-F2D2-B921-B427-AFE006B04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825625"/>
            <a:ext cx="2645410" cy="264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44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8E65-A391-865F-D30D-17D273C546FC}"/>
              </a:ext>
            </a:extLst>
          </p:cNvPr>
          <p:cNvSpPr>
            <a:spLocks noGrp="1"/>
          </p:cNvSpPr>
          <p:nvPr>
            <p:ph type="title"/>
          </p:nvPr>
        </p:nvSpPr>
        <p:spPr>
          <a:xfrm>
            <a:off x="4152551" y="1314450"/>
            <a:ext cx="2802951" cy="990600"/>
          </a:xfrm>
        </p:spPr>
        <p:txBody>
          <a:bodyPr>
            <a:normAutofit/>
          </a:bodyPr>
          <a:lstStyle/>
          <a:p>
            <a:r>
              <a:rPr lang="en-US" dirty="0"/>
              <a:t>Encryption</a:t>
            </a:r>
          </a:p>
        </p:txBody>
      </p:sp>
      <p:sp>
        <p:nvSpPr>
          <p:cNvPr id="3" name="Content Placeholder 2">
            <a:extLst>
              <a:ext uri="{FF2B5EF4-FFF2-40B4-BE49-F238E27FC236}">
                <a16:creationId xmlns:a16="http://schemas.microsoft.com/office/drawing/2014/main" id="{6EF2801C-170C-8738-764D-74A6C32D31CE}"/>
              </a:ext>
            </a:extLst>
          </p:cNvPr>
          <p:cNvSpPr>
            <a:spLocks noGrp="1"/>
          </p:cNvSpPr>
          <p:nvPr>
            <p:ph idx="1"/>
          </p:nvPr>
        </p:nvSpPr>
        <p:spPr>
          <a:xfrm>
            <a:off x="3907173" y="2477692"/>
            <a:ext cx="3048329" cy="2910580"/>
          </a:xfrm>
        </p:spPr>
        <p:txBody>
          <a:bodyPr>
            <a:normAutofit/>
          </a:bodyPr>
          <a:lstStyle/>
          <a:p>
            <a:r>
              <a:rPr lang="en-US" dirty="0"/>
              <a:t>The process of converting plain text into ciphertext</a:t>
            </a:r>
          </a:p>
        </p:txBody>
      </p:sp>
      <p:pic>
        <p:nvPicPr>
          <p:cNvPr id="5" name="Picture 4" descr="Autoradiogram on white paper">
            <a:extLst>
              <a:ext uri="{FF2B5EF4-FFF2-40B4-BE49-F238E27FC236}">
                <a16:creationId xmlns:a16="http://schemas.microsoft.com/office/drawing/2014/main" id="{E349877E-A142-8CEC-2C11-B818B49C6592}"/>
              </a:ext>
            </a:extLst>
          </p:cNvPr>
          <p:cNvPicPr>
            <a:picLocks noChangeAspect="1"/>
          </p:cNvPicPr>
          <p:nvPr/>
        </p:nvPicPr>
        <p:blipFill rotWithShape="1">
          <a:blip r:embed="rId2"/>
          <a:srcRect l="24678" r="16322"/>
          <a:stretch/>
        </p:blipFill>
        <p:spPr>
          <a:xfrm>
            <a:off x="15" y="857250"/>
            <a:ext cx="4046205" cy="51435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5938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87E8-E130-51B0-AC8B-26C5178B762A}"/>
              </a:ext>
            </a:extLst>
          </p:cNvPr>
          <p:cNvSpPr>
            <a:spLocks noGrp="1"/>
          </p:cNvSpPr>
          <p:nvPr>
            <p:ph type="title"/>
          </p:nvPr>
        </p:nvSpPr>
        <p:spPr>
          <a:xfrm>
            <a:off x="2089536" y="1314450"/>
            <a:ext cx="4865966" cy="990600"/>
          </a:xfrm>
        </p:spPr>
        <p:txBody>
          <a:bodyPr>
            <a:normAutofit/>
          </a:bodyPr>
          <a:lstStyle/>
          <a:p>
            <a:r>
              <a:rPr lang="en-US" dirty="0"/>
              <a:t>Encryption Algorithm</a:t>
            </a:r>
          </a:p>
        </p:txBody>
      </p:sp>
      <p:pic>
        <p:nvPicPr>
          <p:cNvPr id="5" name="Picture 4" descr="Programming data on computer monitor">
            <a:extLst>
              <a:ext uri="{FF2B5EF4-FFF2-40B4-BE49-F238E27FC236}">
                <a16:creationId xmlns:a16="http://schemas.microsoft.com/office/drawing/2014/main" id="{313F9F63-6FE3-21E1-92E7-8B9329C1C804}"/>
              </a:ext>
            </a:extLst>
          </p:cNvPr>
          <p:cNvPicPr>
            <a:picLocks noChangeAspect="1"/>
          </p:cNvPicPr>
          <p:nvPr/>
        </p:nvPicPr>
        <p:blipFill rotWithShape="1">
          <a:blip r:embed="rId2">
            <a:duotone>
              <a:prstClr val="black"/>
              <a:schemeClr val="tx2">
                <a:tint val="45000"/>
                <a:satMod val="400000"/>
              </a:schemeClr>
            </a:duotone>
          </a:blip>
          <a:srcRect l="41702" r="31758" b="1"/>
          <a:stretch/>
        </p:blipFill>
        <p:spPr>
          <a:xfrm>
            <a:off x="57165" y="857257"/>
            <a:ext cx="2050527" cy="5157209"/>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3" name="Content Placeholder 2">
            <a:extLst>
              <a:ext uri="{FF2B5EF4-FFF2-40B4-BE49-F238E27FC236}">
                <a16:creationId xmlns:a16="http://schemas.microsoft.com/office/drawing/2014/main" id="{A420FA72-85E8-5DA9-D009-261C5C1B9ACC}"/>
              </a:ext>
            </a:extLst>
          </p:cNvPr>
          <p:cNvSpPr>
            <a:spLocks noGrp="1"/>
          </p:cNvSpPr>
          <p:nvPr>
            <p:ph idx="1"/>
          </p:nvPr>
        </p:nvSpPr>
        <p:spPr>
          <a:xfrm>
            <a:off x="2089536" y="2477692"/>
            <a:ext cx="4865966" cy="2910580"/>
          </a:xfrm>
        </p:spPr>
        <p:txBody>
          <a:bodyPr>
            <a:normAutofit/>
          </a:bodyPr>
          <a:lstStyle/>
          <a:p>
            <a:r>
              <a:rPr lang="en-US" dirty="0"/>
              <a:t>A mathematical process that converts plaintext data into ciphertext data</a:t>
            </a:r>
          </a:p>
        </p:txBody>
      </p:sp>
    </p:spTree>
    <p:extLst>
      <p:ext uri="{BB962C8B-B14F-4D97-AF65-F5344CB8AC3E}">
        <p14:creationId xmlns:p14="http://schemas.microsoft.com/office/powerpoint/2010/main" val="278651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EB177D-AF97-9704-71CB-EF514BB84BE2}"/>
              </a:ext>
            </a:extLst>
          </p:cNvPr>
          <p:cNvSpPr>
            <a:spLocks noGrp="1"/>
          </p:cNvSpPr>
          <p:nvPr>
            <p:ph type="title"/>
          </p:nvPr>
        </p:nvSpPr>
        <p:spPr>
          <a:xfrm>
            <a:off x="4567834" y="1314450"/>
            <a:ext cx="3524606" cy="990600"/>
          </a:xfrm>
        </p:spPr>
        <p:txBody>
          <a:bodyPr vert="horz" lIns="68580" tIns="34290" rIns="68580" bIns="34290" rtlCol="0" anchor="ctr">
            <a:normAutofit/>
          </a:bodyPr>
          <a:lstStyle/>
          <a:p>
            <a:r>
              <a:rPr lang="en-US" dirty="0" err="1"/>
              <a:t>Waarom</a:t>
            </a:r>
            <a:r>
              <a:rPr lang="en-US" dirty="0"/>
              <a:t> Encryption</a:t>
            </a:r>
          </a:p>
        </p:txBody>
      </p:sp>
      <p:sp>
        <p:nvSpPr>
          <p:cNvPr id="6" name="Content Placeholder 5">
            <a:extLst>
              <a:ext uri="{FF2B5EF4-FFF2-40B4-BE49-F238E27FC236}">
                <a16:creationId xmlns:a16="http://schemas.microsoft.com/office/drawing/2014/main" id="{218612F8-C261-A250-C3D1-3DBAEB4189BF}"/>
              </a:ext>
            </a:extLst>
          </p:cNvPr>
          <p:cNvSpPr>
            <a:spLocks noGrp="1"/>
          </p:cNvSpPr>
          <p:nvPr>
            <p:ph sz="half" idx="2"/>
          </p:nvPr>
        </p:nvSpPr>
        <p:spPr>
          <a:xfrm>
            <a:off x="4570808" y="2477692"/>
            <a:ext cx="2382442" cy="2910580"/>
          </a:xfrm>
        </p:spPr>
        <p:txBody>
          <a:bodyPr vert="horz" lIns="68580" tIns="34290" rIns="68580" bIns="34290" rtlCol="0">
            <a:normAutofit/>
          </a:bodyPr>
          <a:lstStyle/>
          <a:p>
            <a:r>
              <a:rPr lang="en-US" dirty="0"/>
              <a:t>Non-repudiation</a:t>
            </a:r>
          </a:p>
          <a:p>
            <a:r>
              <a:rPr lang="en-US" dirty="0"/>
              <a:t>Authentication</a:t>
            </a:r>
          </a:p>
          <a:p>
            <a:r>
              <a:rPr lang="en-US" dirty="0"/>
              <a:t>Confidentiality</a:t>
            </a:r>
          </a:p>
        </p:txBody>
      </p:sp>
      <p:pic>
        <p:nvPicPr>
          <p:cNvPr id="7" name="Content Placeholder 6">
            <a:extLst>
              <a:ext uri="{FF2B5EF4-FFF2-40B4-BE49-F238E27FC236}">
                <a16:creationId xmlns:a16="http://schemas.microsoft.com/office/drawing/2014/main" id="{3DECE74F-BFCC-EFFD-B421-D83C137E593D}"/>
              </a:ext>
            </a:extLst>
          </p:cNvPr>
          <p:cNvPicPr>
            <a:picLocks noGrp="1" noChangeAspect="1"/>
          </p:cNvPicPr>
          <p:nvPr>
            <p:ph sz="half" idx="1"/>
          </p:nvPr>
        </p:nvPicPr>
        <p:blipFill>
          <a:blip r:embed="rId2"/>
          <a:stretch>
            <a:fillRect/>
          </a:stretch>
        </p:blipFill>
        <p:spPr>
          <a:xfrm>
            <a:off x="622975" y="1460754"/>
            <a:ext cx="3751016" cy="3927766"/>
          </a:xfrm>
          <a:prstGeom prst="rect">
            <a:avLst/>
          </a:prstGeom>
          <a:solidFill>
            <a:schemeClr val="accent1"/>
          </a:solidFill>
        </p:spPr>
      </p:pic>
    </p:spTree>
    <p:extLst>
      <p:ext uri="{BB962C8B-B14F-4D97-AF65-F5344CB8AC3E}">
        <p14:creationId xmlns:p14="http://schemas.microsoft.com/office/powerpoint/2010/main" val="38022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502B-F568-AF44-A387-AA4BB7569CAB}"/>
              </a:ext>
            </a:extLst>
          </p:cNvPr>
          <p:cNvSpPr>
            <a:spLocks noGrp="1"/>
          </p:cNvSpPr>
          <p:nvPr>
            <p:ph type="title"/>
          </p:nvPr>
        </p:nvSpPr>
        <p:spPr>
          <a:xfrm>
            <a:off x="5860288" y="2419184"/>
            <a:ext cx="2620772" cy="1009816"/>
          </a:xfrm>
        </p:spPr>
        <p:txBody>
          <a:bodyPr>
            <a:normAutofit/>
          </a:bodyPr>
          <a:lstStyle/>
          <a:p>
            <a:pPr algn="r"/>
            <a:r>
              <a:rPr lang="en-US" dirty="0">
                <a:solidFill>
                  <a:schemeClr val="accent1"/>
                </a:solidFill>
              </a:rPr>
              <a:t>Caesar Cipher (rotation cipher)</a:t>
            </a:r>
          </a:p>
        </p:txBody>
      </p:sp>
      <p:sp>
        <p:nvSpPr>
          <p:cNvPr id="3" name="Content Placeholder 2">
            <a:extLst>
              <a:ext uri="{FF2B5EF4-FFF2-40B4-BE49-F238E27FC236}">
                <a16:creationId xmlns:a16="http://schemas.microsoft.com/office/drawing/2014/main" id="{48D7B524-6F5A-0346-A838-3CCB551213FB}"/>
              </a:ext>
            </a:extLst>
          </p:cNvPr>
          <p:cNvSpPr>
            <a:spLocks noGrp="1"/>
          </p:cNvSpPr>
          <p:nvPr>
            <p:ph idx="1"/>
          </p:nvPr>
        </p:nvSpPr>
        <p:spPr>
          <a:xfrm>
            <a:off x="757250" y="1923058"/>
            <a:ext cx="4783327" cy="3697685"/>
          </a:xfrm>
        </p:spPr>
        <p:txBody>
          <a:bodyPr anchor="ctr">
            <a:normAutofit/>
          </a:bodyPr>
          <a:lstStyle/>
          <a:p>
            <a:pPr marL="285750" indent="-285750">
              <a:buFont typeface="Arial" panose="020B0604020202020204" pitchFamily="34" charset="0"/>
              <a:buChar char="•"/>
            </a:pPr>
            <a:r>
              <a:rPr lang="en-US" sz="1800" dirty="0"/>
              <a:t>Take an alphabet and overlay a second alphabet that has been rotated some number of characters</a:t>
            </a:r>
          </a:p>
          <a:p>
            <a:pPr marL="285750" indent="-285750">
              <a:buFont typeface="Arial" panose="020B0604020202020204" pitchFamily="34" charset="0"/>
              <a:buChar char="•"/>
            </a:pPr>
            <a:r>
              <a:rPr lang="en-US" sz="1800" dirty="0"/>
              <a:t>The key is the number of letters that have been rotated</a:t>
            </a:r>
          </a:p>
          <a:p>
            <a:pPr marL="285750" indent="-285750">
              <a:buFont typeface="Arial" panose="020B0604020202020204" pitchFamily="34" charset="0"/>
              <a:buChar char="•"/>
            </a:pPr>
            <a:r>
              <a:rPr lang="en-US" sz="1800" dirty="0"/>
              <a:t>A very simple encryption used sometimes is rot13 – a rotation cipher rotated halfway around the Latin alphabet (26 letters, a-z)</a:t>
            </a:r>
          </a:p>
          <a:p>
            <a:r>
              <a:rPr lang="en-US" sz="1800" dirty="0" err="1"/>
              <a:t>abcdefghijklmnopqrstuvwxyz</a:t>
            </a:r>
            <a:endParaRPr lang="en-US" sz="1800" dirty="0"/>
          </a:p>
          <a:p>
            <a:r>
              <a:rPr lang="en-US" sz="1800" dirty="0" err="1"/>
              <a:t>defghijklmnopqrstuvwxyzabc</a:t>
            </a:r>
            <a:endParaRPr lang="en-US" sz="1800" dirty="0"/>
          </a:p>
        </p:txBody>
      </p:sp>
      <p:sp>
        <p:nvSpPr>
          <p:cNvPr id="5" name="Title 3">
            <a:extLst>
              <a:ext uri="{FF2B5EF4-FFF2-40B4-BE49-F238E27FC236}">
                <a16:creationId xmlns:a16="http://schemas.microsoft.com/office/drawing/2014/main" id="{F6F3C77D-E511-7ED7-6EBA-2EA8DC0B6C8B}"/>
              </a:ext>
            </a:extLst>
          </p:cNvPr>
          <p:cNvSpPr txBox="1">
            <a:spLocks/>
          </p:cNvSpPr>
          <p:nvPr/>
        </p:nvSpPr>
        <p:spPr>
          <a:xfrm>
            <a:off x="757250" y="1237257"/>
            <a:ext cx="5895010" cy="990600"/>
          </a:xfrm>
          <a:prstGeom prst="rect">
            <a:avLst/>
          </a:prstGeom>
        </p:spPr>
        <p:txBody>
          <a:bodyPr vert="horz" lIns="68580" tIns="34290" rIns="68580" bIns="34290" rtlCol="0" anchor="ctr">
            <a:normAutofit/>
          </a:bodyPr>
          <a:lstStyle>
            <a:lvl1pPr algn="l" defTabSz="685783" rtl="0" eaLnBrk="1" latinLnBrk="0" hangingPunct="1">
              <a:lnSpc>
                <a:spcPct val="90000"/>
              </a:lnSpc>
              <a:spcBef>
                <a:spcPct val="0"/>
              </a:spcBef>
              <a:buNone/>
              <a:defRPr lang="en-GB" sz="3200" b="0" kern="1200" baseline="0" dirty="0" smtClean="0">
                <a:solidFill>
                  <a:srgbClr val="E50856"/>
                </a:solidFill>
                <a:latin typeface="Avenir Next Condensed"/>
                <a:ea typeface="Avenir Next Condensed"/>
                <a:cs typeface="Arial" panose="020B0604020202020204" pitchFamily="34" charset="0"/>
                <a:sym typeface="Avenir Next Condensed Demi Bold"/>
              </a:defRPr>
            </a:lvl1pPr>
          </a:lstStyle>
          <a:p>
            <a:r>
              <a:rPr lang="en-US" dirty="0" err="1"/>
              <a:t>Voorbeeld</a:t>
            </a:r>
            <a:r>
              <a:rPr lang="en-US" dirty="0"/>
              <a:t> van </a:t>
            </a:r>
            <a:r>
              <a:rPr lang="en-US" dirty="0" err="1"/>
              <a:t>klassieke</a:t>
            </a:r>
            <a:r>
              <a:rPr lang="en-US" dirty="0"/>
              <a:t> </a:t>
            </a:r>
            <a:r>
              <a:rPr lang="en-US" dirty="0" err="1"/>
              <a:t>encryptie</a:t>
            </a:r>
            <a:endParaRPr lang="en-US" dirty="0"/>
          </a:p>
        </p:txBody>
      </p:sp>
    </p:spTree>
    <p:extLst>
      <p:ext uri="{BB962C8B-B14F-4D97-AF65-F5344CB8AC3E}">
        <p14:creationId xmlns:p14="http://schemas.microsoft.com/office/powerpoint/2010/main" val="126909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8A97-C05B-B346-98CB-F94779E8770D}"/>
              </a:ext>
            </a:extLst>
          </p:cNvPr>
          <p:cNvSpPr>
            <a:spLocks noGrp="1"/>
          </p:cNvSpPr>
          <p:nvPr>
            <p:ph type="title"/>
          </p:nvPr>
        </p:nvSpPr>
        <p:spPr>
          <a:xfrm>
            <a:off x="870966" y="756047"/>
            <a:ext cx="7730964" cy="994172"/>
          </a:xfrm>
        </p:spPr>
        <p:txBody>
          <a:bodyPr>
            <a:normAutofit/>
          </a:bodyPr>
          <a:lstStyle/>
          <a:p>
            <a:r>
              <a:rPr lang="en-US" dirty="0"/>
              <a:t>Symmetric key cryptography</a:t>
            </a:r>
          </a:p>
        </p:txBody>
      </p:sp>
      <p:sp>
        <p:nvSpPr>
          <p:cNvPr id="3" name="Content Placeholder 2">
            <a:extLst>
              <a:ext uri="{FF2B5EF4-FFF2-40B4-BE49-F238E27FC236}">
                <a16:creationId xmlns:a16="http://schemas.microsoft.com/office/drawing/2014/main" id="{A3883FAD-F2D9-584D-B39A-7F0EB0F9FF89}"/>
              </a:ext>
            </a:extLst>
          </p:cNvPr>
          <p:cNvSpPr>
            <a:spLocks noGrp="1"/>
          </p:cNvSpPr>
          <p:nvPr>
            <p:ph idx="1"/>
          </p:nvPr>
        </p:nvSpPr>
        <p:spPr>
          <a:xfrm>
            <a:off x="870966" y="1750219"/>
            <a:ext cx="4863071" cy="2536685"/>
          </a:xfrm>
        </p:spPr>
        <p:txBody>
          <a:bodyPr anchor="ctr">
            <a:normAutofit/>
          </a:bodyPr>
          <a:lstStyle/>
          <a:p>
            <a:pPr marL="285750" indent="-285750">
              <a:buFont typeface="Arial" panose="020B0604020202020204" pitchFamily="34" charset="0"/>
              <a:buChar char="•"/>
            </a:pPr>
            <a:r>
              <a:rPr lang="en-US" sz="1500" dirty="0"/>
              <a:t>The same key is used to encrypt and decrypt</a:t>
            </a:r>
          </a:p>
          <a:p>
            <a:pPr marL="285750" indent="-285750">
              <a:buFont typeface="Arial" panose="020B0604020202020204" pitchFamily="34" charset="0"/>
              <a:buChar char="•"/>
            </a:pPr>
            <a:r>
              <a:rPr lang="en-US" sz="1500" dirty="0"/>
              <a:t>Symmetric key encryption is generally fast</a:t>
            </a:r>
          </a:p>
          <a:p>
            <a:pPr marL="285750" indent="-285750">
              <a:buFont typeface="Arial" panose="020B0604020202020204" pitchFamily="34" charset="0"/>
              <a:buChar char="•"/>
            </a:pPr>
            <a:r>
              <a:rPr lang="en-US" sz="1500" dirty="0"/>
              <a:t>First Data Encryption Standard (DES) was symmetric key encryption</a:t>
            </a:r>
          </a:p>
          <a:p>
            <a:pPr marL="285750" indent="-285750">
              <a:buFont typeface="Arial" panose="020B0604020202020204" pitchFamily="34" charset="0"/>
              <a:buChar char="•"/>
            </a:pPr>
            <a:r>
              <a:rPr lang="en-US" sz="1500" dirty="0"/>
              <a:t>Current Advanced Encryption Standard (AES) is symmetric key encryption</a:t>
            </a:r>
          </a:p>
          <a:p>
            <a:pPr marL="285750" indent="-285750">
              <a:buFont typeface="Arial" panose="020B0604020202020204" pitchFamily="34" charset="0"/>
              <a:buChar char="•"/>
            </a:pPr>
            <a:r>
              <a:rPr lang="en-US" sz="1500" dirty="0"/>
              <a:t>Current key sizes are 128, 256, 512 bits </a:t>
            </a:r>
          </a:p>
        </p:txBody>
      </p:sp>
    </p:spTree>
    <p:extLst>
      <p:ext uri="{BB962C8B-B14F-4D97-AF65-F5344CB8AC3E}">
        <p14:creationId xmlns:p14="http://schemas.microsoft.com/office/powerpoint/2010/main" val="4247445370"/>
      </p:ext>
    </p:extLst>
  </p:cSld>
  <p:clrMapOvr>
    <a:masterClrMapping/>
  </p:clrMapOvr>
</p:sld>
</file>

<file path=ppt/theme/theme1.xml><?xml version="1.0" encoding="utf-8"?>
<a:theme xmlns:a="http://schemas.openxmlformats.org/drawingml/2006/main" name="smal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B Thema 07 - DATA CONVERSIE" id="{4BE20464-81BD-F346-9432-48286825FE0E}" vid="{4D56EDD4-9523-5B48-8B19-8CF1AD19E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8EC3FD0FD2FC438C92C4A3E053C098" ma:contentTypeVersion="12" ma:contentTypeDescription="Een nieuw document maken." ma:contentTypeScope="" ma:versionID="1ba6d12e9270e9fdc39471c6f560a9de">
  <xsd:schema xmlns:xsd="http://www.w3.org/2001/XMLSchema" xmlns:xs="http://www.w3.org/2001/XMLSchema" xmlns:p="http://schemas.microsoft.com/office/2006/metadata/properties" xmlns:ns2="ee91ff3f-2d3e-4b71-9b28-177ab1c38849" xmlns:ns3="aece90f6-01bc-430c-bf30-d2eab020d5b5" targetNamespace="http://schemas.microsoft.com/office/2006/metadata/properties" ma:root="true" ma:fieldsID="5723768b9759e015e5ce98f35e8dec07" ns2:_="" ns3:_="">
    <xsd:import namespace="ee91ff3f-2d3e-4b71-9b28-177ab1c38849"/>
    <xsd:import namespace="aece90f6-01bc-430c-bf30-d2eab020d5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_Flow_SignoffStatu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91ff3f-2d3e-4b71-9b28-177ab1c38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_Flow_SignoffStatus" ma:index="12" nillable="true" ma:displayName="Afmeldingsstatus" ma:internalName="Afmeldingsstatus">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ece90f6-01bc-430c-bf30-d2eab020d5b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a13ada-7551-44d4-bb6f-45e5919cc203}" ma:internalName="TaxCatchAll" ma:showField="CatchAllData" ma:web="aece90f6-01bc-430c-bf30-d2eab020d5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e91ff3f-2d3e-4b71-9b28-177ab1c38849" xsi:nil="true"/>
    <TaxCatchAll xmlns="aece90f6-01bc-430c-bf30-d2eab020d5b5" xsi:nil="true"/>
    <lcf76f155ced4ddcb4097134ff3c332f xmlns="ee91ff3f-2d3e-4b71-9b28-177ab1c388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82B279-C92D-401B-8556-364918A20C5B}">
  <ds:schemaRefs>
    <ds:schemaRef ds:uri="http://schemas.microsoft.com/sharepoint/v3/contenttype/forms"/>
  </ds:schemaRefs>
</ds:datastoreItem>
</file>

<file path=customXml/itemProps2.xml><?xml version="1.0" encoding="utf-8"?>
<ds:datastoreItem xmlns:ds="http://schemas.openxmlformats.org/officeDocument/2006/customXml" ds:itemID="{3B76BE04-10C5-48C5-AB62-EBD662114B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91ff3f-2d3e-4b71-9b28-177ab1c38849"/>
    <ds:schemaRef ds:uri="aece90f6-01bc-430c-bf30-d2eab020d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192401-49BB-4BE8-AC03-E73EBC99D509}">
  <ds:schemaRefs>
    <ds:schemaRef ds:uri="http://schemas.microsoft.com/office/2006/documentManagement/types"/>
    <ds:schemaRef ds:uri="http://schemas.microsoft.com/office/2006/metadata/properties"/>
    <ds:schemaRef ds:uri="http://schemas.microsoft.com/office/infopath/2007/PartnerControls"/>
    <ds:schemaRef ds:uri="aece90f6-01bc-430c-bf30-d2eab020d5b5"/>
    <ds:schemaRef ds:uri="http://purl.org/dc/terms/"/>
    <ds:schemaRef ds:uri="http://purl.org/dc/dcmitype/"/>
    <ds:schemaRef ds:uri="http://purl.org/dc/elements/1.1/"/>
    <ds:schemaRef ds:uri="http://schemas.openxmlformats.org/package/2006/metadata/core-properties"/>
    <ds:schemaRef ds:uri="ee91ff3f-2d3e-4b71-9b28-177ab1c3884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small</Template>
  <TotalTime>3303</TotalTime>
  <Words>2744</Words>
  <Application>Microsoft Macintosh PowerPoint</Application>
  <PresentationFormat>On-screen Show (4:3)</PresentationFormat>
  <Paragraphs>289</Paragraphs>
  <Slides>31</Slides>
  <Notes>13</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Avenir Next Condensed</vt:lpstr>
      <vt:lpstr>Calibri</vt:lpstr>
      <vt:lpstr>Courier New</vt:lpstr>
      <vt:lpstr>Helvetica Neue</vt:lpstr>
      <vt:lpstr>Wingdings</vt:lpstr>
      <vt:lpstr>small</vt:lpstr>
      <vt:lpstr>PowerPoint Presentation</vt:lpstr>
      <vt:lpstr>Omgeving </vt:lpstr>
      <vt:lpstr>ONDERWERPEN</vt:lpstr>
      <vt:lpstr>SSH</vt:lpstr>
      <vt:lpstr>Encryption</vt:lpstr>
      <vt:lpstr>Encryption Algorithm</vt:lpstr>
      <vt:lpstr>Waarom Encryption</vt:lpstr>
      <vt:lpstr>Caesar Cipher (rotation cipher)</vt:lpstr>
      <vt:lpstr>Symmetric key cryptography</vt:lpstr>
      <vt:lpstr>Asymmetric Key Encryption</vt:lpstr>
      <vt:lpstr>Hashing </vt:lpstr>
      <vt:lpstr>SSH session key en authenticatie</vt:lpstr>
      <vt:lpstr>SSH authenticatie flow (versimpeld)</vt:lpstr>
      <vt:lpstr>Debian Server</vt:lpstr>
      <vt:lpstr>Key pair authenticatie opdracht</vt:lpstr>
      <vt:lpstr>Bash scripting</vt:lpstr>
      <vt:lpstr>Opdracht 1.  Simpel voorbeeld</vt:lpstr>
      <vt:lpstr>Uitwerking 1</vt:lpstr>
      <vt:lpstr>Opdracht 2. Pipe commando</vt:lpstr>
      <vt:lpstr>Uitwerking 2</vt:lpstr>
      <vt:lpstr>Opdracht 3. Interactie</vt:lpstr>
      <vt:lpstr>Uitwerking 3</vt:lpstr>
      <vt:lpstr>Opdracht 4. Conditionals</vt:lpstr>
      <vt:lpstr>Uitwerking 4</vt:lpstr>
      <vt:lpstr>Conditionals CASE</vt:lpstr>
      <vt:lpstr>Opdracht 5. Positional parameters</vt:lpstr>
      <vt:lpstr>Uitwerking 5</vt:lpstr>
      <vt:lpstr>Opdracht 6. Switches (laatste en moeilijkste opdracht)</vt:lpstr>
      <vt:lpstr>Uitwerking 6</vt:lpstr>
      <vt:lpstr>Uitwerking 6 (vervolg)</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Rene Grijsbach</dc:creator>
  <cp:lastModifiedBy>Rene Grijsbach</cp:lastModifiedBy>
  <cp:revision>2</cp:revision>
  <dcterms:created xsi:type="dcterms:W3CDTF">2024-08-19T11:12:04Z</dcterms:created>
  <dcterms:modified xsi:type="dcterms:W3CDTF">2024-09-10T11:19:01Z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0x0101007F8EC3FD0FD2FC438C92C4A3E053C098</vt:lpwstr>
  </property>
</Properties>
</file>